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0" r:id="rId4"/>
    <p:sldId id="261" r:id="rId5"/>
    <p:sldId id="259" r:id="rId6"/>
    <p:sldId id="264" r:id="rId7"/>
    <p:sldId id="262" r:id="rId8"/>
    <p:sldId id="266" r:id="rId9"/>
    <p:sldId id="267" r:id="rId10"/>
    <p:sldId id="263" r:id="rId11"/>
    <p:sldId id="265" r:id="rId12"/>
    <p:sldId id="268" r:id="rId13"/>
    <p:sldId id="257"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263AFC-9D07-46F7-8A1A-96302CA85022}" v="17" dt="2023-03-02T20:54:32.2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1" d="100"/>
          <a:sy n="91" d="100"/>
        </p:scale>
        <p:origin x="33" y="3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temeh Loripour" userId="7b748926a0f26120" providerId="LiveId" clId="{B6263AFC-9D07-46F7-8A1A-96302CA85022}"/>
    <pc:docChg chg="undo custSel addSld modSld sldOrd">
      <pc:chgData name="Fatemeh Loripour" userId="7b748926a0f26120" providerId="LiveId" clId="{B6263AFC-9D07-46F7-8A1A-96302CA85022}" dt="2023-03-02T20:55:16.011" v="526" actId="27636"/>
      <pc:docMkLst>
        <pc:docMk/>
      </pc:docMkLst>
      <pc:sldChg chg="addSp delSp modSp new mod modTransition">
        <pc:chgData name="Fatemeh Loripour" userId="7b748926a0f26120" providerId="LiveId" clId="{B6263AFC-9D07-46F7-8A1A-96302CA85022}" dt="2023-03-02T20:53:51.108" v="509"/>
        <pc:sldMkLst>
          <pc:docMk/>
          <pc:sldMk cId="4055437046" sldId="256"/>
        </pc:sldMkLst>
        <pc:spChg chg="mod">
          <ac:chgData name="Fatemeh Loripour" userId="7b748926a0f26120" providerId="LiveId" clId="{B6263AFC-9D07-46F7-8A1A-96302CA85022}" dt="2023-03-02T19:48:42.077" v="156"/>
          <ac:spMkLst>
            <pc:docMk/>
            <pc:sldMk cId="4055437046" sldId="256"/>
            <ac:spMk id="2" creationId="{B5543C59-F136-5A95-4C8E-A1A843338C2F}"/>
          </ac:spMkLst>
        </pc:spChg>
        <pc:spChg chg="del mod">
          <ac:chgData name="Fatemeh Loripour" userId="7b748926a0f26120" providerId="LiveId" clId="{B6263AFC-9D07-46F7-8A1A-96302CA85022}" dt="2023-03-02T20:53:22.659" v="508" actId="478"/>
          <ac:spMkLst>
            <pc:docMk/>
            <pc:sldMk cId="4055437046" sldId="256"/>
            <ac:spMk id="3" creationId="{19B3EC1C-5661-BA40-6106-2BE76A70434A}"/>
          </ac:spMkLst>
        </pc:spChg>
        <pc:spChg chg="add del mod">
          <ac:chgData name="Fatemeh Loripour" userId="7b748926a0f26120" providerId="LiveId" clId="{B6263AFC-9D07-46F7-8A1A-96302CA85022}" dt="2023-03-02T19:39:26.961" v="8"/>
          <ac:spMkLst>
            <pc:docMk/>
            <pc:sldMk cId="4055437046" sldId="256"/>
            <ac:spMk id="5" creationId="{52E1B3FB-F480-3F77-8CF8-C4872B846773}"/>
          </ac:spMkLst>
        </pc:spChg>
      </pc:sldChg>
      <pc:sldChg chg="modSp new mod modTransition">
        <pc:chgData name="Fatemeh Loripour" userId="7b748926a0f26120" providerId="LiveId" clId="{B6263AFC-9D07-46F7-8A1A-96302CA85022}" dt="2023-03-02T20:54:29.640" v="521"/>
        <pc:sldMkLst>
          <pc:docMk/>
          <pc:sldMk cId="89502350" sldId="257"/>
        </pc:sldMkLst>
        <pc:spChg chg="mod">
          <ac:chgData name="Fatemeh Loripour" userId="7b748926a0f26120" providerId="LiveId" clId="{B6263AFC-9D07-46F7-8A1A-96302CA85022}" dt="2023-03-02T20:50:56.705" v="425"/>
          <ac:spMkLst>
            <pc:docMk/>
            <pc:sldMk cId="89502350" sldId="257"/>
            <ac:spMk id="2" creationId="{E1E5EFD0-9F23-FF09-7B0C-B8D3CEDABC3F}"/>
          </ac:spMkLst>
        </pc:spChg>
        <pc:spChg chg="mod">
          <ac:chgData name="Fatemeh Loripour" userId="7b748926a0f26120" providerId="LiveId" clId="{B6263AFC-9D07-46F7-8A1A-96302CA85022}" dt="2023-03-02T20:53:02.309" v="507" actId="20577"/>
          <ac:spMkLst>
            <pc:docMk/>
            <pc:sldMk cId="89502350" sldId="257"/>
            <ac:spMk id="3" creationId="{AD5DF078-0F24-077B-0742-F21C46FAC24C}"/>
          </ac:spMkLst>
        </pc:spChg>
      </pc:sldChg>
      <pc:sldChg chg="modSp new mod modTransition">
        <pc:chgData name="Fatemeh Loripour" userId="7b748926a0f26120" providerId="LiveId" clId="{B6263AFC-9D07-46F7-8A1A-96302CA85022}" dt="2023-03-02T20:53:54.647" v="510"/>
        <pc:sldMkLst>
          <pc:docMk/>
          <pc:sldMk cId="835740669" sldId="258"/>
        </pc:sldMkLst>
        <pc:spChg chg="mod">
          <ac:chgData name="Fatemeh Loripour" userId="7b748926a0f26120" providerId="LiveId" clId="{B6263AFC-9D07-46F7-8A1A-96302CA85022}" dt="2023-03-02T19:48:42.077" v="156"/>
          <ac:spMkLst>
            <pc:docMk/>
            <pc:sldMk cId="835740669" sldId="258"/>
            <ac:spMk id="2" creationId="{BBAF97F2-8121-4771-5D16-1B4CAC06C2D0}"/>
          </ac:spMkLst>
        </pc:spChg>
        <pc:spChg chg="mod">
          <ac:chgData name="Fatemeh Loripour" userId="7b748926a0f26120" providerId="LiveId" clId="{B6263AFC-9D07-46F7-8A1A-96302CA85022}" dt="2023-03-02T19:48:42.077" v="156"/>
          <ac:spMkLst>
            <pc:docMk/>
            <pc:sldMk cId="835740669" sldId="258"/>
            <ac:spMk id="3" creationId="{0B28E322-D535-B096-403F-D5B61F061B6A}"/>
          </ac:spMkLst>
        </pc:spChg>
      </pc:sldChg>
      <pc:sldChg chg="addSp modSp new mod modTransition setBg">
        <pc:chgData name="Fatemeh Loripour" userId="7b748926a0f26120" providerId="LiveId" clId="{B6263AFC-9D07-46F7-8A1A-96302CA85022}" dt="2023-03-02T20:54:02.121" v="513"/>
        <pc:sldMkLst>
          <pc:docMk/>
          <pc:sldMk cId="1112587883" sldId="259"/>
        </pc:sldMkLst>
        <pc:spChg chg="mod">
          <ac:chgData name="Fatemeh Loripour" userId="7b748926a0f26120" providerId="LiveId" clId="{B6263AFC-9D07-46F7-8A1A-96302CA85022}" dt="2023-03-02T19:48:50.864" v="157" actId="26606"/>
          <ac:spMkLst>
            <pc:docMk/>
            <pc:sldMk cId="1112587883" sldId="259"/>
            <ac:spMk id="2" creationId="{DF2ACD3E-3F61-39B2-1609-65DAA3F711E1}"/>
          </ac:spMkLst>
        </pc:spChg>
        <pc:spChg chg="mod">
          <ac:chgData name="Fatemeh Loripour" userId="7b748926a0f26120" providerId="LiveId" clId="{B6263AFC-9D07-46F7-8A1A-96302CA85022}" dt="2023-03-02T19:50:36.012" v="180" actId="14100"/>
          <ac:spMkLst>
            <pc:docMk/>
            <pc:sldMk cId="1112587883" sldId="259"/>
            <ac:spMk id="3" creationId="{737B989D-219E-7AB8-FF9B-623A2F28DCD8}"/>
          </ac:spMkLst>
        </pc:spChg>
        <pc:spChg chg="add">
          <ac:chgData name="Fatemeh Loripour" userId="7b748926a0f26120" providerId="LiveId" clId="{B6263AFC-9D07-46F7-8A1A-96302CA85022}" dt="2023-03-02T19:48:50.864" v="157" actId="26606"/>
          <ac:spMkLst>
            <pc:docMk/>
            <pc:sldMk cId="1112587883" sldId="259"/>
            <ac:spMk id="8" creationId="{BC052280-388E-4151-A1EB-5236D4FCCA28}"/>
          </ac:spMkLst>
        </pc:spChg>
        <pc:cxnChg chg="add">
          <ac:chgData name="Fatemeh Loripour" userId="7b748926a0f26120" providerId="LiveId" clId="{B6263AFC-9D07-46F7-8A1A-96302CA85022}" dt="2023-03-02T19:48:50.864" v="157" actId="26606"/>
          <ac:cxnSpMkLst>
            <pc:docMk/>
            <pc:sldMk cId="1112587883" sldId="259"/>
            <ac:cxnSpMk id="10" creationId="{744251C3-E720-4363-8AF0-20AD319374F0}"/>
          </ac:cxnSpMkLst>
        </pc:cxnChg>
      </pc:sldChg>
      <pc:sldChg chg="addSp delSp modSp new mod modTransition">
        <pc:chgData name="Fatemeh Loripour" userId="7b748926a0f26120" providerId="LiveId" clId="{B6263AFC-9D07-46F7-8A1A-96302CA85022}" dt="2023-03-02T20:55:16.011" v="526" actId="27636"/>
        <pc:sldMkLst>
          <pc:docMk/>
          <pc:sldMk cId="3613647195" sldId="260"/>
        </pc:sldMkLst>
        <pc:spChg chg="del">
          <ac:chgData name="Fatemeh Loripour" userId="7b748926a0f26120" providerId="LiveId" clId="{B6263AFC-9D07-46F7-8A1A-96302CA85022}" dt="2023-03-02T19:43:50.808" v="118" actId="478"/>
          <ac:spMkLst>
            <pc:docMk/>
            <pc:sldMk cId="3613647195" sldId="260"/>
            <ac:spMk id="2" creationId="{959B8765-A5E8-E225-64ED-395886707FD6}"/>
          </ac:spMkLst>
        </pc:spChg>
        <pc:spChg chg="del mod">
          <ac:chgData name="Fatemeh Loripour" userId="7b748926a0f26120" providerId="LiveId" clId="{B6263AFC-9D07-46F7-8A1A-96302CA85022}" dt="2023-03-02T19:44:18.209" v="124" actId="478"/>
          <ac:spMkLst>
            <pc:docMk/>
            <pc:sldMk cId="3613647195" sldId="260"/>
            <ac:spMk id="3" creationId="{0D47C776-676A-D254-47F7-56FF2CF7F202}"/>
          </ac:spMkLst>
        </pc:spChg>
        <pc:spChg chg="mod">
          <ac:chgData name="Fatemeh Loripour" userId="7b748926a0f26120" providerId="LiveId" clId="{B6263AFC-9D07-46F7-8A1A-96302CA85022}" dt="2023-03-02T20:55:16.011" v="526" actId="27636"/>
          <ac:spMkLst>
            <pc:docMk/>
            <pc:sldMk cId="3613647195" sldId="260"/>
            <ac:spMk id="4" creationId="{4DD0DC49-3188-421E-1E8E-8164B0F17900}"/>
          </ac:spMkLst>
        </pc:spChg>
        <pc:spChg chg="mod">
          <ac:chgData name="Fatemeh Loripour" userId="7b748926a0f26120" providerId="LiveId" clId="{B6263AFC-9D07-46F7-8A1A-96302CA85022}" dt="2023-03-02T19:51:41.795" v="185" actId="1076"/>
          <ac:spMkLst>
            <pc:docMk/>
            <pc:sldMk cId="3613647195" sldId="260"/>
            <ac:spMk id="5" creationId="{E03803F6-16D7-7A8E-DADF-3FDC7C6D8F63}"/>
          </ac:spMkLst>
        </pc:spChg>
        <pc:spChg chg="mod">
          <ac:chgData name="Fatemeh Loripour" userId="7b748926a0f26120" providerId="LiveId" clId="{B6263AFC-9D07-46F7-8A1A-96302CA85022}" dt="2023-03-02T19:52:05.554" v="188" actId="1076"/>
          <ac:spMkLst>
            <pc:docMk/>
            <pc:sldMk cId="3613647195" sldId="260"/>
            <ac:spMk id="6" creationId="{47C328E2-0649-6BE2-3716-9A499502D7BA}"/>
          </ac:spMkLst>
        </pc:spChg>
        <pc:spChg chg="add mod">
          <ac:chgData name="Fatemeh Loripour" userId="7b748926a0f26120" providerId="LiveId" clId="{B6263AFC-9D07-46F7-8A1A-96302CA85022}" dt="2023-03-02T19:52:16.576" v="190" actId="1076"/>
          <ac:spMkLst>
            <pc:docMk/>
            <pc:sldMk cId="3613647195" sldId="260"/>
            <ac:spMk id="7" creationId="{9D2C317D-176B-2B6A-FE3A-ADFDB87D3FFC}"/>
          </ac:spMkLst>
        </pc:spChg>
      </pc:sldChg>
      <pc:sldChg chg="delSp modSp new mod modTransition">
        <pc:chgData name="Fatemeh Loripour" userId="7b748926a0f26120" providerId="LiveId" clId="{B6263AFC-9D07-46F7-8A1A-96302CA85022}" dt="2023-03-02T20:53:59.692" v="512"/>
        <pc:sldMkLst>
          <pc:docMk/>
          <pc:sldMk cId="1898867450" sldId="261"/>
        </pc:sldMkLst>
        <pc:spChg chg="mod">
          <ac:chgData name="Fatemeh Loripour" userId="7b748926a0f26120" providerId="LiveId" clId="{B6263AFC-9D07-46F7-8A1A-96302CA85022}" dt="2023-03-02T19:54:38.464" v="205" actId="1076"/>
          <ac:spMkLst>
            <pc:docMk/>
            <pc:sldMk cId="1898867450" sldId="261"/>
            <ac:spMk id="2" creationId="{28D4248B-EDA4-920E-D4AA-8DD849B8F9BA}"/>
          </ac:spMkLst>
        </pc:spChg>
        <pc:spChg chg="del">
          <ac:chgData name="Fatemeh Loripour" userId="7b748926a0f26120" providerId="LiveId" clId="{B6263AFC-9D07-46F7-8A1A-96302CA85022}" dt="2023-03-02T19:54:15.443" v="202" actId="478"/>
          <ac:spMkLst>
            <pc:docMk/>
            <pc:sldMk cId="1898867450" sldId="261"/>
            <ac:spMk id="3" creationId="{F6F56C56-2888-D9C1-5B95-06871B2D0423}"/>
          </ac:spMkLst>
        </pc:spChg>
      </pc:sldChg>
      <pc:sldChg chg="modSp add mod modTransition">
        <pc:chgData name="Fatemeh Loripour" userId="7b748926a0f26120" providerId="LiveId" clId="{B6263AFC-9D07-46F7-8A1A-96302CA85022}" dt="2023-03-02T20:54:10.022" v="515"/>
        <pc:sldMkLst>
          <pc:docMk/>
          <pc:sldMk cId="4211165450" sldId="262"/>
        </pc:sldMkLst>
        <pc:spChg chg="mod">
          <ac:chgData name="Fatemeh Loripour" userId="7b748926a0f26120" providerId="LiveId" clId="{B6263AFC-9D07-46F7-8A1A-96302CA85022}" dt="2023-03-02T20:00:23.828" v="299"/>
          <ac:spMkLst>
            <pc:docMk/>
            <pc:sldMk cId="4211165450" sldId="262"/>
            <ac:spMk id="2" creationId="{DF2ACD3E-3F61-39B2-1609-65DAA3F711E1}"/>
          </ac:spMkLst>
        </pc:spChg>
        <pc:spChg chg="mod">
          <ac:chgData name="Fatemeh Loripour" userId="7b748926a0f26120" providerId="LiveId" clId="{B6263AFC-9D07-46F7-8A1A-96302CA85022}" dt="2023-03-02T19:59:35.561" v="291"/>
          <ac:spMkLst>
            <pc:docMk/>
            <pc:sldMk cId="4211165450" sldId="262"/>
            <ac:spMk id="3" creationId="{737B989D-219E-7AB8-FF9B-623A2F28DCD8}"/>
          </ac:spMkLst>
        </pc:spChg>
      </pc:sldChg>
      <pc:sldChg chg="addSp delSp modSp new mod ord modTransition setBg">
        <pc:chgData name="Fatemeh Loripour" userId="7b748926a0f26120" providerId="LiveId" clId="{B6263AFC-9D07-46F7-8A1A-96302CA85022}" dt="2023-03-02T20:54:20.215" v="518"/>
        <pc:sldMkLst>
          <pc:docMk/>
          <pc:sldMk cId="463069109" sldId="263"/>
        </pc:sldMkLst>
        <pc:spChg chg="mod">
          <ac:chgData name="Fatemeh Loripour" userId="7b748926a0f26120" providerId="LiveId" clId="{B6263AFC-9D07-46F7-8A1A-96302CA85022}" dt="2023-03-02T19:57:27.932" v="224" actId="26606"/>
          <ac:spMkLst>
            <pc:docMk/>
            <pc:sldMk cId="463069109" sldId="263"/>
            <ac:spMk id="2" creationId="{37ADAA78-DA3E-099E-91FE-C5F5D90F0641}"/>
          </ac:spMkLst>
        </pc:spChg>
        <pc:spChg chg="mod">
          <ac:chgData name="Fatemeh Loripour" userId="7b748926a0f26120" providerId="LiveId" clId="{B6263AFC-9D07-46F7-8A1A-96302CA85022}" dt="2023-03-02T20:02:32.972" v="373"/>
          <ac:spMkLst>
            <pc:docMk/>
            <pc:sldMk cId="463069109" sldId="263"/>
            <ac:spMk id="3" creationId="{DEC390EB-7E34-FE3F-3D60-C2ECA8272E19}"/>
          </ac:spMkLst>
        </pc:spChg>
        <pc:spChg chg="add del">
          <ac:chgData name="Fatemeh Loripour" userId="7b748926a0f26120" providerId="LiveId" clId="{B6263AFC-9D07-46F7-8A1A-96302CA85022}" dt="2023-03-02T19:55:53.462" v="222" actId="478"/>
          <ac:spMkLst>
            <pc:docMk/>
            <pc:sldMk cId="463069109" sldId="263"/>
            <ac:spMk id="4" creationId="{D270F3F4-0EF6-9151-4C06-C7B03D2FEDD8}"/>
          </ac:spMkLst>
        </pc:spChg>
        <pc:spChg chg="add">
          <ac:chgData name="Fatemeh Loripour" userId="7b748926a0f26120" providerId="LiveId" clId="{B6263AFC-9D07-46F7-8A1A-96302CA85022}" dt="2023-03-02T19:57:27.932" v="224" actId="26606"/>
          <ac:spMkLst>
            <pc:docMk/>
            <pc:sldMk cId="463069109" sldId="263"/>
            <ac:spMk id="1031" creationId="{4DE0D6BE-330A-422D-9BD9-1E18F73C6E1E}"/>
          </ac:spMkLst>
        </pc:spChg>
        <pc:picChg chg="add mod ord">
          <ac:chgData name="Fatemeh Loripour" userId="7b748926a0f26120" providerId="LiveId" clId="{B6263AFC-9D07-46F7-8A1A-96302CA85022}" dt="2023-03-02T19:57:27.932" v="224" actId="26606"/>
          <ac:picMkLst>
            <pc:docMk/>
            <pc:sldMk cId="463069109" sldId="263"/>
            <ac:picMk id="1026" creationId="{9DC8C945-39EA-9ECD-BB0E-7003F464B61E}"/>
          </ac:picMkLst>
        </pc:picChg>
      </pc:sldChg>
      <pc:sldChg chg="add modTransition">
        <pc:chgData name="Fatemeh Loripour" userId="7b748926a0f26120" providerId="LiveId" clId="{B6263AFC-9D07-46F7-8A1A-96302CA85022}" dt="2023-03-02T20:54:04.178" v="514"/>
        <pc:sldMkLst>
          <pc:docMk/>
          <pc:sldMk cId="1817426548" sldId="264"/>
        </pc:sldMkLst>
      </pc:sldChg>
      <pc:sldChg chg="modSp add mod ord modTransition">
        <pc:chgData name="Fatemeh Loripour" userId="7b748926a0f26120" providerId="LiveId" clId="{B6263AFC-9D07-46F7-8A1A-96302CA85022}" dt="2023-03-02T20:54:22.627" v="519"/>
        <pc:sldMkLst>
          <pc:docMk/>
          <pc:sldMk cId="2980092282" sldId="265"/>
        </pc:sldMkLst>
        <pc:spChg chg="mod">
          <ac:chgData name="Fatemeh Loripour" userId="7b748926a0f26120" providerId="LiveId" clId="{B6263AFC-9D07-46F7-8A1A-96302CA85022}" dt="2023-03-02T20:02:56.332" v="377"/>
          <ac:spMkLst>
            <pc:docMk/>
            <pc:sldMk cId="2980092282" sldId="265"/>
            <ac:spMk id="2" creationId="{DF2ACD3E-3F61-39B2-1609-65DAA3F711E1}"/>
          </ac:spMkLst>
        </pc:spChg>
        <pc:spChg chg="mod">
          <ac:chgData name="Fatemeh Loripour" userId="7b748926a0f26120" providerId="LiveId" clId="{B6263AFC-9D07-46F7-8A1A-96302CA85022}" dt="2023-03-02T20:03:44.457" v="419"/>
          <ac:spMkLst>
            <pc:docMk/>
            <pc:sldMk cId="2980092282" sldId="265"/>
            <ac:spMk id="3" creationId="{737B989D-219E-7AB8-FF9B-623A2F28DCD8}"/>
          </ac:spMkLst>
        </pc:spChg>
      </pc:sldChg>
      <pc:sldChg chg="add modTransition">
        <pc:chgData name="Fatemeh Loripour" userId="7b748926a0f26120" providerId="LiveId" clId="{B6263AFC-9D07-46F7-8A1A-96302CA85022}" dt="2023-03-02T20:54:11.937" v="516"/>
        <pc:sldMkLst>
          <pc:docMk/>
          <pc:sldMk cId="3570247128" sldId="266"/>
        </pc:sldMkLst>
      </pc:sldChg>
      <pc:sldChg chg="add modTransition">
        <pc:chgData name="Fatemeh Loripour" userId="7b748926a0f26120" providerId="LiveId" clId="{B6263AFC-9D07-46F7-8A1A-96302CA85022}" dt="2023-03-02T20:54:13.989" v="517"/>
        <pc:sldMkLst>
          <pc:docMk/>
          <pc:sldMk cId="897620624" sldId="267"/>
        </pc:sldMkLst>
      </pc:sldChg>
      <pc:sldChg chg="modSp add mod ord modTransition">
        <pc:chgData name="Fatemeh Loripour" userId="7b748926a0f26120" providerId="LiveId" clId="{B6263AFC-9D07-46F7-8A1A-96302CA85022}" dt="2023-03-02T20:54:25.134" v="520"/>
        <pc:sldMkLst>
          <pc:docMk/>
          <pc:sldMk cId="1303100641" sldId="268"/>
        </pc:sldMkLst>
        <pc:spChg chg="mod">
          <ac:chgData name="Fatemeh Loripour" userId="7b748926a0f26120" providerId="LiveId" clId="{B6263AFC-9D07-46F7-8A1A-96302CA85022}" dt="2023-03-02T20:04:09.984" v="423"/>
          <ac:spMkLst>
            <pc:docMk/>
            <pc:sldMk cId="1303100641" sldId="268"/>
            <ac:spMk id="3" creationId="{DEC390EB-7E34-FE3F-3D60-C2ECA8272E19}"/>
          </ac:spMkLst>
        </pc:spChg>
      </pc:sldChg>
      <pc:sldChg chg="addSp delSp modSp new mod modTransition">
        <pc:chgData name="Fatemeh Loripour" userId="7b748926a0f26120" providerId="LiveId" clId="{B6263AFC-9D07-46F7-8A1A-96302CA85022}" dt="2023-03-02T20:54:32.200" v="522"/>
        <pc:sldMkLst>
          <pc:docMk/>
          <pc:sldMk cId="786530721" sldId="269"/>
        </pc:sldMkLst>
        <pc:spChg chg="mod">
          <ac:chgData name="Fatemeh Loripour" userId="7b748926a0f26120" providerId="LiveId" clId="{B6263AFC-9D07-46F7-8A1A-96302CA85022}" dt="2023-03-02T20:51:53.755" v="440" actId="20577"/>
          <ac:spMkLst>
            <pc:docMk/>
            <pc:sldMk cId="786530721" sldId="269"/>
            <ac:spMk id="2" creationId="{F49B4949-3FEC-6EA8-1968-16F79F88108B}"/>
          </ac:spMkLst>
        </pc:spChg>
        <pc:spChg chg="mod">
          <ac:chgData name="Fatemeh Loripour" userId="7b748926a0f26120" providerId="LiveId" clId="{B6263AFC-9D07-46F7-8A1A-96302CA85022}" dt="2023-03-02T20:52:39.016" v="499" actId="255"/>
          <ac:spMkLst>
            <pc:docMk/>
            <pc:sldMk cId="786530721" sldId="269"/>
            <ac:spMk id="3" creationId="{590C9C5B-C824-2D6A-9822-B52DE6D774D0}"/>
          </ac:spMkLst>
        </pc:spChg>
        <pc:spChg chg="add del">
          <ac:chgData name="Fatemeh Loripour" userId="7b748926a0f26120" providerId="LiveId" clId="{B6263AFC-9D07-46F7-8A1A-96302CA85022}" dt="2023-03-02T20:51:37.703" v="432" actId="22"/>
          <ac:spMkLst>
            <pc:docMk/>
            <pc:sldMk cId="786530721" sldId="269"/>
            <ac:spMk id="5" creationId="{E3E9E327-ADA2-C87B-DEA5-4A70063E61D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BD86FD4-3E88-48BD-8E7E-47A17AD98D82}" type="datetimeFigureOut">
              <a:rPr lang="en-US" smtClean="0"/>
              <a:t>3/2/2023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5B8A60-5C3F-418F-B113-A1C17010BB61}" type="slidenum">
              <a:rPr lang="en-US" smtClean="0"/>
              <a:t>‹#›</a:t>
            </a:fld>
            <a:endParaRPr lang="en-US"/>
          </a:p>
        </p:txBody>
      </p:sp>
    </p:spTree>
    <p:extLst>
      <p:ext uri="{BB962C8B-B14F-4D97-AF65-F5344CB8AC3E}">
        <p14:creationId xmlns:p14="http://schemas.microsoft.com/office/powerpoint/2010/main" val="3502579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BD86FD4-3E88-48BD-8E7E-47A17AD98D82}" type="datetimeFigureOut">
              <a:rPr lang="en-US" smtClean="0"/>
              <a:t>3/2/2023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5B8A60-5C3F-418F-B113-A1C17010BB61}" type="slidenum">
              <a:rPr lang="en-US" smtClean="0"/>
              <a:t>‹#›</a:t>
            </a:fld>
            <a:endParaRPr lang="en-US"/>
          </a:p>
        </p:txBody>
      </p:sp>
    </p:spTree>
    <p:extLst>
      <p:ext uri="{BB962C8B-B14F-4D97-AF65-F5344CB8AC3E}">
        <p14:creationId xmlns:p14="http://schemas.microsoft.com/office/powerpoint/2010/main" val="2614587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BD86FD4-3E88-48BD-8E7E-47A17AD98D82}" type="datetimeFigureOut">
              <a:rPr lang="en-US" smtClean="0"/>
              <a:t>3/2/2023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5B8A60-5C3F-418F-B113-A1C17010BB61}" type="slidenum">
              <a:rPr lang="en-US" smtClean="0"/>
              <a:t>‹#›</a:t>
            </a:fld>
            <a:endParaRPr lang="en-US"/>
          </a:p>
        </p:txBody>
      </p:sp>
    </p:spTree>
    <p:extLst>
      <p:ext uri="{BB962C8B-B14F-4D97-AF65-F5344CB8AC3E}">
        <p14:creationId xmlns:p14="http://schemas.microsoft.com/office/powerpoint/2010/main" val="3603911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BD86FD4-3E88-48BD-8E7E-47A17AD98D82}" type="datetimeFigureOut">
              <a:rPr lang="en-US" smtClean="0"/>
              <a:t>3/2/2023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5B8A60-5C3F-418F-B113-A1C17010BB61}"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0422082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BD86FD4-3E88-48BD-8E7E-47A17AD98D82}" type="datetimeFigureOut">
              <a:rPr lang="en-US" smtClean="0"/>
              <a:t>3/2/2023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5B8A60-5C3F-418F-B113-A1C17010BB61}" type="slidenum">
              <a:rPr lang="en-US" smtClean="0"/>
              <a:t>‹#›</a:t>
            </a:fld>
            <a:endParaRPr lang="en-US"/>
          </a:p>
        </p:txBody>
      </p:sp>
    </p:spTree>
    <p:extLst>
      <p:ext uri="{BB962C8B-B14F-4D97-AF65-F5344CB8AC3E}">
        <p14:creationId xmlns:p14="http://schemas.microsoft.com/office/powerpoint/2010/main" val="27075153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9BD86FD4-3E88-48BD-8E7E-47A17AD98D82}" type="datetimeFigureOut">
              <a:rPr lang="en-US" smtClean="0"/>
              <a:t>3/2/2023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5B8A60-5C3F-418F-B113-A1C17010BB61}" type="slidenum">
              <a:rPr lang="en-US" smtClean="0"/>
              <a:t>‹#›</a:t>
            </a:fld>
            <a:endParaRPr lang="en-US"/>
          </a:p>
        </p:txBody>
      </p:sp>
    </p:spTree>
    <p:extLst>
      <p:ext uri="{BB962C8B-B14F-4D97-AF65-F5344CB8AC3E}">
        <p14:creationId xmlns:p14="http://schemas.microsoft.com/office/powerpoint/2010/main" val="13851580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9BD86FD4-3E88-48BD-8E7E-47A17AD98D82}" type="datetimeFigureOut">
              <a:rPr lang="en-US" smtClean="0"/>
              <a:t>3/2/2023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5B8A60-5C3F-418F-B113-A1C17010BB61}" type="slidenum">
              <a:rPr lang="en-US" smtClean="0"/>
              <a:t>‹#›</a:t>
            </a:fld>
            <a:endParaRPr lang="en-US"/>
          </a:p>
        </p:txBody>
      </p:sp>
    </p:spTree>
    <p:extLst>
      <p:ext uri="{BB962C8B-B14F-4D97-AF65-F5344CB8AC3E}">
        <p14:creationId xmlns:p14="http://schemas.microsoft.com/office/powerpoint/2010/main" val="27176606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D86FD4-3E88-48BD-8E7E-47A17AD98D82}" type="datetimeFigureOut">
              <a:rPr lang="en-US" smtClean="0"/>
              <a:t>3/2/2023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5B8A60-5C3F-418F-B113-A1C17010BB61}" type="slidenum">
              <a:rPr lang="en-US" smtClean="0"/>
              <a:t>‹#›</a:t>
            </a:fld>
            <a:endParaRPr lang="en-US"/>
          </a:p>
        </p:txBody>
      </p:sp>
    </p:spTree>
    <p:extLst>
      <p:ext uri="{BB962C8B-B14F-4D97-AF65-F5344CB8AC3E}">
        <p14:creationId xmlns:p14="http://schemas.microsoft.com/office/powerpoint/2010/main" val="41455543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D86FD4-3E88-48BD-8E7E-47A17AD98D82}" type="datetimeFigureOut">
              <a:rPr lang="en-US" smtClean="0"/>
              <a:t>3/2/2023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5B8A60-5C3F-418F-B113-A1C17010BB61}" type="slidenum">
              <a:rPr lang="en-US" smtClean="0"/>
              <a:t>‹#›</a:t>
            </a:fld>
            <a:endParaRPr lang="en-US"/>
          </a:p>
        </p:txBody>
      </p:sp>
    </p:spTree>
    <p:extLst>
      <p:ext uri="{BB962C8B-B14F-4D97-AF65-F5344CB8AC3E}">
        <p14:creationId xmlns:p14="http://schemas.microsoft.com/office/powerpoint/2010/main" val="4201014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D86FD4-3E88-48BD-8E7E-47A17AD98D82}" type="datetimeFigureOut">
              <a:rPr lang="en-US" smtClean="0"/>
              <a:t>3/2/2023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5B8A60-5C3F-418F-B113-A1C17010BB61}" type="slidenum">
              <a:rPr lang="en-US" smtClean="0"/>
              <a:t>‹#›</a:t>
            </a:fld>
            <a:endParaRPr lang="en-US"/>
          </a:p>
        </p:txBody>
      </p:sp>
    </p:spTree>
    <p:extLst>
      <p:ext uri="{BB962C8B-B14F-4D97-AF65-F5344CB8AC3E}">
        <p14:creationId xmlns:p14="http://schemas.microsoft.com/office/powerpoint/2010/main" val="3449449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D86FD4-3E88-48BD-8E7E-47A17AD98D82}" type="datetimeFigureOut">
              <a:rPr lang="en-US" smtClean="0"/>
              <a:t>3/2/2023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5B8A60-5C3F-418F-B113-A1C17010BB61}" type="slidenum">
              <a:rPr lang="en-US" smtClean="0"/>
              <a:t>‹#›</a:t>
            </a:fld>
            <a:endParaRPr lang="en-US"/>
          </a:p>
        </p:txBody>
      </p:sp>
    </p:spTree>
    <p:extLst>
      <p:ext uri="{BB962C8B-B14F-4D97-AF65-F5344CB8AC3E}">
        <p14:creationId xmlns:p14="http://schemas.microsoft.com/office/powerpoint/2010/main" val="3510393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BD86FD4-3E88-48BD-8E7E-47A17AD98D82}" type="datetimeFigureOut">
              <a:rPr lang="en-US" smtClean="0"/>
              <a:t>3/2/2023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5B8A60-5C3F-418F-B113-A1C17010BB61}" type="slidenum">
              <a:rPr lang="en-US" smtClean="0"/>
              <a:t>‹#›</a:t>
            </a:fld>
            <a:endParaRPr lang="en-US"/>
          </a:p>
        </p:txBody>
      </p:sp>
    </p:spTree>
    <p:extLst>
      <p:ext uri="{BB962C8B-B14F-4D97-AF65-F5344CB8AC3E}">
        <p14:creationId xmlns:p14="http://schemas.microsoft.com/office/powerpoint/2010/main" val="912839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D86FD4-3E88-48BD-8E7E-47A17AD98D82}" type="datetimeFigureOut">
              <a:rPr lang="en-US" smtClean="0"/>
              <a:t>3/2/2023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5B8A60-5C3F-418F-B113-A1C17010BB61}" type="slidenum">
              <a:rPr lang="en-US" smtClean="0"/>
              <a:t>‹#›</a:t>
            </a:fld>
            <a:endParaRPr lang="en-US"/>
          </a:p>
        </p:txBody>
      </p:sp>
    </p:spTree>
    <p:extLst>
      <p:ext uri="{BB962C8B-B14F-4D97-AF65-F5344CB8AC3E}">
        <p14:creationId xmlns:p14="http://schemas.microsoft.com/office/powerpoint/2010/main" val="1743882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BD86FD4-3E88-48BD-8E7E-47A17AD98D82}" type="datetimeFigureOut">
              <a:rPr lang="en-US" smtClean="0"/>
              <a:t>3/2/2023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5B8A60-5C3F-418F-B113-A1C17010BB61}" type="slidenum">
              <a:rPr lang="en-US" smtClean="0"/>
              <a:t>‹#›</a:t>
            </a:fld>
            <a:endParaRPr lang="en-US"/>
          </a:p>
        </p:txBody>
      </p:sp>
    </p:spTree>
    <p:extLst>
      <p:ext uri="{BB962C8B-B14F-4D97-AF65-F5344CB8AC3E}">
        <p14:creationId xmlns:p14="http://schemas.microsoft.com/office/powerpoint/2010/main" val="1377572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D86FD4-3E88-48BD-8E7E-47A17AD98D82}" type="datetimeFigureOut">
              <a:rPr lang="en-US" smtClean="0"/>
              <a:t>3/2/2023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5B8A60-5C3F-418F-B113-A1C17010BB61}" type="slidenum">
              <a:rPr lang="en-US" smtClean="0"/>
              <a:t>‹#›</a:t>
            </a:fld>
            <a:endParaRPr lang="en-US"/>
          </a:p>
        </p:txBody>
      </p:sp>
    </p:spTree>
    <p:extLst>
      <p:ext uri="{BB962C8B-B14F-4D97-AF65-F5344CB8AC3E}">
        <p14:creationId xmlns:p14="http://schemas.microsoft.com/office/powerpoint/2010/main" val="986853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BD86FD4-3E88-48BD-8E7E-47A17AD98D82}" type="datetimeFigureOut">
              <a:rPr lang="en-US" smtClean="0"/>
              <a:t>3/2/2023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5B8A60-5C3F-418F-B113-A1C17010BB61}" type="slidenum">
              <a:rPr lang="en-US" smtClean="0"/>
              <a:t>‹#›</a:t>
            </a:fld>
            <a:endParaRPr lang="en-US"/>
          </a:p>
        </p:txBody>
      </p:sp>
    </p:spTree>
    <p:extLst>
      <p:ext uri="{BB962C8B-B14F-4D97-AF65-F5344CB8AC3E}">
        <p14:creationId xmlns:p14="http://schemas.microsoft.com/office/powerpoint/2010/main" val="59619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BD86FD4-3E88-48BD-8E7E-47A17AD98D82}" type="datetimeFigureOut">
              <a:rPr lang="en-US" smtClean="0"/>
              <a:t>3/2/2023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5B8A60-5C3F-418F-B113-A1C17010BB61}" type="slidenum">
              <a:rPr lang="en-US" smtClean="0"/>
              <a:t>‹#›</a:t>
            </a:fld>
            <a:endParaRPr lang="en-US"/>
          </a:p>
        </p:txBody>
      </p:sp>
    </p:spTree>
    <p:extLst>
      <p:ext uri="{BB962C8B-B14F-4D97-AF65-F5344CB8AC3E}">
        <p14:creationId xmlns:p14="http://schemas.microsoft.com/office/powerpoint/2010/main" val="3179646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9BD86FD4-3E88-48BD-8E7E-47A17AD98D82}" type="datetimeFigureOut">
              <a:rPr lang="en-US" smtClean="0"/>
              <a:t>3/2/2023</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5E5B8A60-5C3F-418F-B113-A1C17010BB61}" type="slidenum">
              <a:rPr lang="en-US" smtClean="0"/>
              <a:t>‹#›</a:t>
            </a:fld>
            <a:endParaRPr lang="en-US"/>
          </a:p>
        </p:txBody>
      </p:sp>
    </p:spTree>
    <p:extLst>
      <p:ext uri="{BB962C8B-B14F-4D97-AF65-F5344CB8AC3E}">
        <p14:creationId xmlns:p14="http://schemas.microsoft.com/office/powerpoint/2010/main" val="402938124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43C59-F136-5A95-4C8E-A1A843338C2F}"/>
              </a:ext>
            </a:extLst>
          </p:cNvPr>
          <p:cNvSpPr>
            <a:spLocks noGrp="1"/>
          </p:cNvSpPr>
          <p:nvPr>
            <p:ph type="ctrTitle"/>
          </p:nvPr>
        </p:nvSpPr>
        <p:spPr/>
        <p:txBody>
          <a:bodyPr/>
          <a:lstStyle/>
          <a:p>
            <a:r>
              <a:rPr lang="en-US" dirty="0"/>
              <a:t>FX Forecasting Presentation</a:t>
            </a:r>
          </a:p>
        </p:txBody>
      </p:sp>
    </p:spTree>
    <p:extLst>
      <p:ext uri="{BB962C8B-B14F-4D97-AF65-F5344CB8AC3E}">
        <p14:creationId xmlns:p14="http://schemas.microsoft.com/office/powerpoint/2010/main" val="405543704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blip>
          <a:stretch/>
        </a:blipFill>
        <a:effectLst/>
      </p:bgPr>
    </p:bg>
    <p:spTree>
      <p:nvGrpSpPr>
        <p:cNvPr id="1" name=""/>
        <p:cNvGrpSpPr/>
        <p:nvPr/>
      </p:nvGrpSpPr>
      <p:grpSpPr>
        <a:xfrm>
          <a:off x="0" y="0"/>
          <a:ext cx="0" cy="0"/>
          <a:chOff x="0" y="0"/>
          <a:chExt cx="0" cy="0"/>
        </a:xfrm>
      </p:grpSpPr>
      <p:pic>
        <p:nvPicPr>
          <p:cNvPr id="1026" name="Picture 2" descr="Check Mark Icon Tik Mark Icon Stock Illustration - Download Image Now -  Accuracy, Circle, Icon - iStock">
            <a:extLst>
              <a:ext uri="{FF2B5EF4-FFF2-40B4-BE49-F238E27FC236}">
                <a16:creationId xmlns:a16="http://schemas.microsoft.com/office/drawing/2014/main" id="{9DC8C945-39EA-9ECD-BB0E-7003F464B61E}"/>
              </a:ext>
            </a:extLst>
          </p:cNvPr>
          <p:cNvPicPr>
            <a:picLocks noChangeAspect="1" noChangeArrowheads="1"/>
          </p:cNvPicPr>
          <p:nvPr/>
        </p:nvPicPr>
        <p:blipFill rotWithShape="1">
          <a:blip r:embed="rId3">
            <a:alphaModFix amt="35000"/>
            <a:extLst>
              <a:ext uri="{28A0092B-C50C-407E-A947-70E740481C1C}">
                <a14:useLocalDpi xmlns:a14="http://schemas.microsoft.com/office/drawing/2010/main" val="0"/>
              </a:ext>
            </a:extLst>
          </a:blip>
          <a:srcRect t="18586" b="17147"/>
          <a:stretch/>
        </p:blipFill>
        <p:spPr bwMode="auto">
          <a:xfrm>
            <a:off x="20" y="2030"/>
            <a:ext cx="12191980" cy="6855970"/>
          </a:xfrm>
          <a:prstGeom prst="rect">
            <a:avLst/>
          </a:prstGeom>
          <a:noFill/>
          <a:extLst>
            <a:ext uri="{909E8E84-426E-40DD-AFC4-6F175D3DCCD1}">
              <a14:hiddenFill xmlns:a14="http://schemas.microsoft.com/office/drawing/2010/main">
                <a:solidFill>
                  <a:srgbClr val="FFFFFF"/>
                </a:solidFill>
              </a14:hiddenFill>
            </a:ext>
          </a:extLst>
        </p:spPr>
      </p:pic>
      <p:sp>
        <p:nvSpPr>
          <p:cNvPr id="1031" name="Rectangle 1030">
            <a:extLst>
              <a:ext uri="{FF2B5EF4-FFF2-40B4-BE49-F238E27FC236}">
                <a16:creationId xmlns:a16="http://schemas.microsoft.com/office/drawing/2014/main" id="{4DE0D6BE-330A-422D-9BD9-1E18F73C6E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32000">
                <a:schemeClr val="bg2">
                  <a:lumMod val="75000"/>
                  <a:alpha val="3000"/>
                </a:schemeClr>
              </a:gs>
              <a:gs pos="100000">
                <a:sysClr val="windowText" lastClr="000000">
                  <a:alpha val="70000"/>
                </a:sysClr>
              </a:gs>
            </a:gsLst>
            <a:path path="circle">
              <a:fillToRect l="50000" t="5000" r="50000" b="95000"/>
            </a:path>
            <a:tileRect/>
          </a:gradFill>
          <a:ln w="952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37ADAA78-DA3E-099E-91FE-C5F5D90F0641}"/>
              </a:ext>
            </a:extLst>
          </p:cNvPr>
          <p:cNvSpPr>
            <a:spLocks noGrp="1"/>
          </p:cNvSpPr>
          <p:nvPr>
            <p:ph type="title"/>
          </p:nvPr>
        </p:nvSpPr>
        <p:spPr>
          <a:xfrm>
            <a:off x="913795" y="609600"/>
            <a:ext cx="10353761" cy="1326321"/>
          </a:xfrm>
        </p:spPr>
        <p:txBody>
          <a:bodyPr>
            <a:normAutofit/>
          </a:bodyPr>
          <a:lstStyle/>
          <a:p>
            <a:r>
              <a:rPr lang="en-US" dirty="0"/>
              <a:t>Best model:</a:t>
            </a:r>
          </a:p>
        </p:txBody>
      </p:sp>
      <p:sp>
        <p:nvSpPr>
          <p:cNvPr id="3" name="Content Placeholder 2">
            <a:extLst>
              <a:ext uri="{FF2B5EF4-FFF2-40B4-BE49-F238E27FC236}">
                <a16:creationId xmlns:a16="http://schemas.microsoft.com/office/drawing/2014/main" id="{DEC390EB-7E34-FE3F-3D60-C2ECA8272E19}"/>
              </a:ext>
            </a:extLst>
          </p:cNvPr>
          <p:cNvSpPr>
            <a:spLocks noGrp="1"/>
          </p:cNvSpPr>
          <p:nvPr>
            <p:ph idx="1"/>
          </p:nvPr>
        </p:nvSpPr>
        <p:spPr>
          <a:xfrm>
            <a:off x="913795" y="2096064"/>
            <a:ext cx="10353762" cy="3695136"/>
          </a:xfrm>
        </p:spPr>
        <p:txBody>
          <a:bodyPr>
            <a:normAutofit/>
          </a:bodyPr>
          <a:lstStyle/>
          <a:p>
            <a:pPr algn="ctr"/>
            <a:r>
              <a:rPr lang="en-US" dirty="0"/>
              <a:t>Mean Squared Error for Forward rate</a:t>
            </a:r>
          </a:p>
        </p:txBody>
      </p:sp>
    </p:spTree>
    <p:extLst>
      <p:ext uri="{BB962C8B-B14F-4D97-AF65-F5344CB8AC3E}">
        <p14:creationId xmlns:p14="http://schemas.microsoft.com/office/powerpoint/2010/main" val="463069109"/>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C052280-388E-4151-A1EB-5236D4FCCA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2ACD3E-3F61-39B2-1609-65DAA3F711E1}"/>
              </a:ext>
            </a:extLst>
          </p:cNvPr>
          <p:cNvSpPr>
            <a:spLocks noGrp="1"/>
          </p:cNvSpPr>
          <p:nvPr>
            <p:ph type="title"/>
          </p:nvPr>
        </p:nvSpPr>
        <p:spPr>
          <a:xfrm>
            <a:off x="913796" y="927100"/>
            <a:ext cx="3418766" cy="4616450"/>
          </a:xfrm>
        </p:spPr>
        <p:txBody>
          <a:bodyPr>
            <a:normAutofit/>
          </a:bodyPr>
          <a:lstStyle/>
          <a:p>
            <a:r>
              <a:rPr lang="en-US" dirty="0"/>
              <a:t>United Kingdom (GBP)</a:t>
            </a:r>
          </a:p>
        </p:txBody>
      </p:sp>
      <p:cxnSp>
        <p:nvCxnSpPr>
          <p:cNvPr id="10" name="Straight Connector 9">
            <a:extLst>
              <a:ext uri="{FF2B5EF4-FFF2-40B4-BE49-F238E27FC236}">
                <a16:creationId xmlns:a16="http://schemas.microsoft.com/office/drawing/2014/main" id="{744251C3-E720-4363-8AF0-20AD319374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301359"/>
            <a:ext cx="0" cy="191135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37B989D-219E-7AB8-FF9B-623A2F28DCD8}"/>
              </a:ext>
            </a:extLst>
          </p:cNvPr>
          <p:cNvSpPr>
            <a:spLocks noGrp="1"/>
          </p:cNvSpPr>
          <p:nvPr>
            <p:ph idx="1"/>
          </p:nvPr>
        </p:nvSpPr>
        <p:spPr>
          <a:xfrm>
            <a:off x="4808670" y="971549"/>
            <a:ext cx="6642843" cy="4616450"/>
          </a:xfrm>
        </p:spPr>
        <p:txBody>
          <a:bodyPr anchor="ctr">
            <a:normAutofit/>
          </a:bodyPr>
          <a:lstStyle/>
          <a:p>
            <a:r>
              <a:rPr lang="en-US" dirty="0"/>
              <a:t> 1. Mean Squared Error for RW:  0.0043</a:t>
            </a:r>
          </a:p>
          <a:p>
            <a:r>
              <a:rPr lang="en-US" dirty="0"/>
              <a:t>2. Mean Squared Error for Ad-hoc Model 1: 0.0061</a:t>
            </a:r>
          </a:p>
          <a:p>
            <a:r>
              <a:rPr lang="en-US" dirty="0"/>
              <a:t>3. Mean Squared Error for Ad-hoc Model 2: 0.0042</a:t>
            </a:r>
          </a:p>
          <a:p>
            <a:r>
              <a:rPr lang="en-US" dirty="0"/>
              <a:t>4. Mean Squared Error for Forward rate: 0.0052</a:t>
            </a:r>
          </a:p>
          <a:p>
            <a:r>
              <a:rPr lang="en-US" dirty="0"/>
              <a:t>5. Mean Squared Error for Monetary approach: 0.0051</a:t>
            </a:r>
          </a:p>
          <a:p>
            <a:endParaRPr lang="en-US" dirty="0"/>
          </a:p>
        </p:txBody>
      </p:sp>
    </p:spTree>
    <p:extLst>
      <p:ext uri="{BB962C8B-B14F-4D97-AF65-F5344CB8AC3E}">
        <p14:creationId xmlns:p14="http://schemas.microsoft.com/office/powerpoint/2010/main" val="2980092282"/>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blip>
          <a:stretch/>
        </a:blipFill>
        <a:effectLst/>
      </p:bgPr>
    </p:bg>
    <p:spTree>
      <p:nvGrpSpPr>
        <p:cNvPr id="1" name=""/>
        <p:cNvGrpSpPr/>
        <p:nvPr/>
      </p:nvGrpSpPr>
      <p:grpSpPr>
        <a:xfrm>
          <a:off x="0" y="0"/>
          <a:ext cx="0" cy="0"/>
          <a:chOff x="0" y="0"/>
          <a:chExt cx="0" cy="0"/>
        </a:xfrm>
      </p:grpSpPr>
      <p:pic>
        <p:nvPicPr>
          <p:cNvPr id="1026" name="Picture 2" descr="Check Mark Icon Tik Mark Icon Stock Illustration - Download Image Now -  Accuracy, Circle, Icon - iStock">
            <a:extLst>
              <a:ext uri="{FF2B5EF4-FFF2-40B4-BE49-F238E27FC236}">
                <a16:creationId xmlns:a16="http://schemas.microsoft.com/office/drawing/2014/main" id="{9DC8C945-39EA-9ECD-BB0E-7003F464B61E}"/>
              </a:ext>
            </a:extLst>
          </p:cNvPr>
          <p:cNvPicPr>
            <a:picLocks noChangeAspect="1" noChangeArrowheads="1"/>
          </p:cNvPicPr>
          <p:nvPr/>
        </p:nvPicPr>
        <p:blipFill rotWithShape="1">
          <a:blip r:embed="rId3">
            <a:alphaModFix amt="35000"/>
            <a:extLst>
              <a:ext uri="{28A0092B-C50C-407E-A947-70E740481C1C}">
                <a14:useLocalDpi xmlns:a14="http://schemas.microsoft.com/office/drawing/2010/main" val="0"/>
              </a:ext>
            </a:extLst>
          </a:blip>
          <a:srcRect t="18586" b="17147"/>
          <a:stretch/>
        </p:blipFill>
        <p:spPr bwMode="auto">
          <a:xfrm>
            <a:off x="20" y="2030"/>
            <a:ext cx="12191980" cy="6855970"/>
          </a:xfrm>
          <a:prstGeom prst="rect">
            <a:avLst/>
          </a:prstGeom>
          <a:noFill/>
          <a:extLst>
            <a:ext uri="{909E8E84-426E-40DD-AFC4-6F175D3DCCD1}">
              <a14:hiddenFill xmlns:a14="http://schemas.microsoft.com/office/drawing/2010/main">
                <a:solidFill>
                  <a:srgbClr val="FFFFFF"/>
                </a:solidFill>
              </a14:hiddenFill>
            </a:ext>
          </a:extLst>
        </p:spPr>
      </p:pic>
      <p:sp>
        <p:nvSpPr>
          <p:cNvPr id="1031" name="Rectangle 1030">
            <a:extLst>
              <a:ext uri="{FF2B5EF4-FFF2-40B4-BE49-F238E27FC236}">
                <a16:creationId xmlns:a16="http://schemas.microsoft.com/office/drawing/2014/main" id="{4DE0D6BE-330A-422D-9BD9-1E18F73C6E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32000">
                <a:schemeClr val="bg2">
                  <a:lumMod val="75000"/>
                  <a:alpha val="3000"/>
                </a:schemeClr>
              </a:gs>
              <a:gs pos="100000">
                <a:sysClr val="windowText" lastClr="000000">
                  <a:alpha val="70000"/>
                </a:sysClr>
              </a:gs>
            </a:gsLst>
            <a:path path="circle">
              <a:fillToRect l="50000" t="5000" r="50000" b="95000"/>
            </a:path>
            <a:tileRect/>
          </a:gradFill>
          <a:ln w="952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37ADAA78-DA3E-099E-91FE-C5F5D90F0641}"/>
              </a:ext>
            </a:extLst>
          </p:cNvPr>
          <p:cNvSpPr>
            <a:spLocks noGrp="1"/>
          </p:cNvSpPr>
          <p:nvPr>
            <p:ph type="title"/>
          </p:nvPr>
        </p:nvSpPr>
        <p:spPr>
          <a:xfrm>
            <a:off x="913795" y="609600"/>
            <a:ext cx="10353761" cy="1326321"/>
          </a:xfrm>
        </p:spPr>
        <p:txBody>
          <a:bodyPr>
            <a:normAutofit/>
          </a:bodyPr>
          <a:lstStyle/>
          <a:p>
            <a:r>
              <a:rPr lang="en-US" dirty="0"/>
              <a:t>Best model:</a:t>
            </a:r>
          </a:p>
        </p:txBody>
      </p:sp>
      <p:sp>
        <p:nvSpPr>
          <p:cNvPr id="3" name="Content Placeholder 2">
            <a:extLst>
              <a:ext uri="{FF2B5EF4-FFF2-40B4-BE49-F238E27FC236}">
                <a16:creationId xmlns:a16="http://schemas.microsoft.com/office/drawing/2014/main" id="{DEC390EB-7E34-FE3F-3D60-C2ECA8272E19}"/>
              </a:ext>
            </a:extLst>
          </p:cNvPr>
          <p:cNvSpPr>
            <a:spLocks noGrp="1"/>
          </p:cNvSpPr>
          <p:nvPr>
            <p:ph idx="1"/>
          </p:nvPr>
        </p:nvSpPr>
        <p:spPr>
          <a:xfrm>
            <a:off x="913795" y="2096064"/>
            <a:ext cx="10353762" cy="3695136"/>
          </a:xfrm>
        </p:spPr>
        <p:txBody>
          <a:bodyPr>
            <a:normAutofit/>
          </a:bodyPr>
          <a:lstStyle/>
          <a:p>
            <a:pPr algn="ctr"/>
            <a:r>
              <a:rPr lang="en-US" dirty="0"/>
              <a:t>Mean Squared Error for Ad-hoc Model 2</a:t>
            </a:r>
          </a:p>
        </p:txBody>
      </p:sp>
    </p:spTree>
    <p:extLst>
      <p:ext uri="{BB962C8B-B14F-4D97-AF65-F5344CB8AC3E}">
        <p14:creationId xmlns:p14="http://schemas.microsoft.com/office/powerpoint/2010/main" val="1303100641"/>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5EFD0-9F23-FF09-7B0C-B8D3CEDABC3F}"/>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AD5DF078-0F24-077B-0742-F21C46FAC24C}"/>
              </a:ext>
            </a:extLst>
          </p:cNvPr>
          <p:cNvSpPr>
            <a:spLocks noGrp="1"/>
          </p:cNvSpPr>
          <p:nvPr>
            <p:ph idx="1"/>
          </p:nvPr>
        </p:nvSpPr>
        <p:spPr>
          <a:xfrm>
            <a:off x="913795" y="2096064"/>
            <a:ext cx="10353762" cy="2349812"/>
          </a:xfrm>
        </p:spPr>
        <p:txBody>
          <a:bodyPr/>
          <a:lstStyle/>
          <a:p>
            <a:pPr algn="ctr"/>
            <a:r>
              <a:rPr lang="en-US" dirty="0"/>
              <a:t>1-Random Walk and </a:t>
            </a:r>
            <a:r>
              <a:rPr lang="en-US" dirty="0" err="1"/>
              <a:t>Adhoc</a:t>
            </a:r>
            <a:r>
              <a:rPr lang="en-US" dirty="0"/>
              <a:t> usually give the most accurate prediction</a:t>
            </a:r>
          </a:p>
          <a:p>
            <a:pPr algn="ctr"/>
            <a:r>
              <a:rPr lang="en-US" dirty="0"/>
              <a:t>2- Random walk and </a:t>
            </a:r>
            <a:r>
              <a:rPr lang="en-US" dirty="0" err="1"/>
              <a:t>Adhoc</a:t>
            </a:r>
            <a:r>
              <a:rPr lang="en-US" dirty="0"/>
              <a:t> usually have the same result range</a:t>
            </a:r>
          </a:p>
          <a:p>
            <a:pPr algn="ctr"/>
            <a:r>
              <a:rPr lang="en-US" dirty="0"/>
              <a:t>3-Different types of forecasting can give big gaps of differences in-between</a:t>
            </a:r>
          </a:p>
        </p:txBody>
      </p:sp>
    </p:spTree>
    <p:extLst>
      <p:ext uri="{BB962C8B-B14F-4D97-AF65-F5344CB8AC3E}">
        <p14:creationId xmlns:p14="http://schemas.microsoft.com/office/powerpoint/2010/main" val="89502350"/>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B4949-3FEC-6EA8-1968-16F79F88108B}"/>
              </a:ext>
            </a:extLst>
          </p:cNvPr>
          <p:cNvSpPr>
            <a:spLocks noGrp="1"/>
          </p:cNvSpPr>
          <p:nvPr>
            <p:ph type="title"/>
          </p:nvPr>
        </p:nvSpPr>
        <p:spPr/>
        <p:txBody>
          <a:bodyPr/>
          <a:lstStyle/>
          <a:p>
            <a:r>
              <a:rPr lang="en-US" dirty="0"/>
              <a:t>The team</a:t>
            </a:r>
          </a:p>
        </p:txBody>
      </p:sp>
      <p:sp>
        <p:nvSpPr>
          <p:cNvPr id="3" name="Content Placeholder 2">
            <a:extLst>
              <a:ext uri="{FF2B5EF4-FFF2-40B4-BE49-F238E27FC236}">
                <a16:creationId xmlns:a16="http://schemas.microsoft.com/office/drawing/2014/main" id="{590C9C5B-C824-2D6A-9822-B52DE6D774D0}"/>
              </a:ext>
            </a:extLst>
          </p:cNvPr>
          <p:cNvSpPr>
            <a:spLocks noGrp="1"/>
          </p:cNvSpPr>
          <p:nvPr>
            <p:ph idx="1"/>
          </p:nvPr>
        </p:nvSpPr>
        <p:spPr/>
        <p:txBody>
          <a:bodyPr>
            <a:normAutofit/>
          </a:bodyPr>
          <a:lstStyle/>
          <a:p>
            <a:pPr algn="ctr"/>
            <a:r>
              <a:rPr lang="en-US" sz="3600" dirty="0"/>
              <a:t>1- Maryam </a:t>
            </a:r>
            <a:r>
              <a:rPr lang="en-US" sz="3600" dirty="0" err="1"/>
              <a:t>Amini</a:t>
            </a:r>
            <a:endParaRPr lang="en-US" sz="3600" dirty="0"/>
          </a:p>
          <a:p>
            <a:pPr algn="ctr"/>
            <a:r>
              <a:rPr lang="en-US" sz="3600" dirty="0"/>
              <a:t>2- Fatemeh Loripour</a:t>
            </a:r>
          </a:p>
          <a:p>
            <a:pPr algn="ctr"/>
            <a:r>
              <a:rPr lang="en-US" sz="3600" dirty="0"/>
              <a:t>3- Kha Dang</a:t>
            </a:r>
          </a:p>
        </p:txBody>
      </p:sp>
    </p:spTree>
    <p:extLst>
      <p:ext uri="{BB962C8B-B14F-4D97-AF65-F5344CB8AC3E}">
        <p14:creationId xmlns:p14="http://schemas.microsoft.com/office/powerpoint/2010/main" val="786530721"/>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F97F2-8121-4771-5D16-1B4CAC06C2D0}"/>
              </a:ext>
            </a:extLst>
          </p:cNvPr>
          <p:cNvSpPr>
            <a:spLocks noGrp="1"/>
          </p:cNvSpPr>
          <p:nvPr>
            <p:ph type="title"/>
          </p:nvPr>
        </p:nvSpPr>
        <p:spPr/>
        <p:txBody>
          <a:bodyPr/>
          <a:lstStyle/>
          <a:p>
            <a:pPr algn="ctr"/>
            <a:r>
              <a:rPr lang="en-US" dirty="0"/>
              <a:t>Table of contents</a:t>
            </a:r>
          </a:p>
        </p:txBody>
      </p:sp>
      <p:sp>
        <p:nvSpPr>
          <p:cNvPr id="3" name="Content Placeholder 2">
            <a:extLst>
              <a:ext uri="{FF2B5EF4-FFF2-40B4-BE49-F238E27FC236}">
                <a16:creationId xmlns:a16="http://schemas.microsoft.com/office/drawing/2014/main" id="{0B28E322-D535-B096-403F-D5B61F061B6A}"/>
              </a:ext>
            </a:extLst>
          </p:cNvPr>
          <p:cNvSpPr>
            <a:spLocks noGrp="1"/>
          </p:cNvSpPr>
          <p:nvPr>
            <p:ph idx="1"/>
          </p:nvPr>
        </p:nvSpPr>
        <p:spPr/>
        <p:txBody>
          <a:bodyPr/>
          <a:lstStyle/>
          <a:p>
            <a:pPr marL="0" indent="0" algn="ctr">
              <a:buNone/>
            </a:pPr>
            <a:r>
              <a:rPr lang="en-US" dirty="0"/>
              <a:t>01 Project Summary</a:t>
            </a:r>
          </a:p>
          <a:p>
            <a:pPr marL="0" indent="0" algn="ctr">
              <a:buNone/>
            </a:pPr>
            <a:r>
              <a:rPr lang="en-US" dirty="0"/>
              <a:t>02 Japan (JYP)</a:t>
            </a:r>
          </a:p>
          <a:p>
            <a:pPr marL="0" indent="0" algn="ctr">
              <a:buNone/>
            </a:pPr>
            <a:r>
              <a:rPr lang="en-US" dirty="0"/>
              <a:t>03 Korea (KOW)</a:t>
            </a:r>
          </a:p>
          <a:p>
            <a:pPr marL="0" indent="0" algn="ctr">
              <a:buNone/>
            </a:pPr>
            <a:r>
              <a:rPr lang="en-US" dirty="0"/>
              <a:t>04 Mexico (MXN)</a:t>
            </a:r>
          </a:p>
          <a:p>
            <a:pPr marL="0" indent="0" algn="ctr">
              <a:buNone/>
            </a:pPr>
            <a:r>
              <a:rPr lang="en-US" dirty="0"/>
              <a:t>05 United Kingdom (GBP)</a:t>
            </a:r>
          </a:p>
          <a:p>
            <a:pPr marL="0" indent="0" algn="ctr">
              <a:buNone/>
            </a:pPr>
            <a:r>
              <a:rPr lang="en-US" dirty="0"/>
              <a:t>06 Conclusion</a:t>
            </a:r>
          </a:p>
        </p:txBody>
      </p:sp>
    </p:spTree>
    <p:extLst>
      <p:ext uri="{BB962C8B-B14F-4D97-AF65-F5344CB8AC3E}">
        <p14:creationId xmlns:p14="http://schemas.microsoft.com/office/powerpoint/2010/main" val="8357406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E03803F6-16D7-7A8E-DADF-3FDC7C6D8F63}"/>
              </a:ext>
            </a:extLst>
          </p:cNvPr>
          <p:cNvSpPr>
            <a:spLocks noGrp="1"/>
          </p:cNvSpPr>
          <p:nvPr>
            <p:ph type="body" idx="1"/>
          </p:nvPr>
        </p:nvSpPr>
        <p:spPr>
          <a:xfrm>
            <a:off x="7658805" y="161857"/>
            <a:ext cx="5183188" cy="410957"/>
          </a:xfrm>
        </p:spPr>
        <p:txBody>
          <a:bodyPr>
            <a:normAutofit fontScale="92500" lnSpcReduction="10000"/>
          </a:bodyPr>
          <a:lstStyle/>
          <a:p>
            <a:r>
              <a:rPr lang="en-US" dirty="0"/>
              <a:t>Assignments</a:t>
            </a:r>
          </a:p>
        </p:txBody>
      </p:sp>
      <p:sp>
        <p:nvSpPr>
          <p:cNvPr id="4" name="Content Placeholder 3">
            <a:extLst>
              <a:ext uri="{FF2B5EF4-FFF2-40B4-BE49-F238E27FC236}">
                <a16:creationId xmlns:a16="http://schemas.microsoft.com/office/drawing/2014/main" id="{4DD0DC49-3188-421E-1E8E-8164B0F17900}"/>
              </a:ext>
            </a:extLst>
          </p:cNvPr>
          <p:cNvSpPr>
            <a:spLocks noGrp="1"/>
          </p:cNvSpPr>
          <p:nvPr>
            <p:ph sz="half" idx="2"/>
          </p:nvPr>
        </p:nvSpPr>
        <p:spPr>
          <a:xfrm>
            <a:off x="548788" y="786422"/>
            <a:ext cx="5025880" cy="5183332"/>
          </a:xfrm>
        </p:spPr>
        <p:txBody>
          <a:bodyPr>
            <a:normAutofit/>
          </a:bodyPr>
          <a:lstStyle/>
          <a:p>
            <a:pPr algn="ctr">
              <a:lnSpc>
                <a:spcPct val="170000"/>
              </a:lnSpc>
            </a:pPr>
            <a:r>
              <a:rPr lang="en-US" sz="1800" dirty="0">
                <a:cs typeface="Times New Roman" panose="02020603050405020304" pitchFamily="18" charset="0"/>
              </a:rPr>
              <a:t>Ricardo Casullo, president of CFS, has been contacted by Nike Inc. to forecast exchange rates for the next five years. Ricardo Casullo assigned to the project Mr. Walter Ritz, Vice President of CFS and manager of the Forecasting Department. Mr. Ritz is an expert on currency forecast who is often quoted in the financial press and who is a regular on CNBC’s Power Lunch. Mr. Ritz first task was to review several of Nike's annual reports and industry reports. </a:t>
            </a:r>
          </a:p>
        </p:txBody>
      </p:sp>
      <p:sp>
        <p:nvSpPr>
          <p:cNvPr id="6" name="Content Placeholder 5">
            <a:extLst>
              <a:ext uri="{FF2B5EF4-FFF2-40B4-BE49-F238E27FC236}">
                <a16:creationId xmlns:a16="http://schemas.microsoft.com/office/drawing/2014/main" id="{47C328E2-0649-6BE2-3716-9A499502D7BA}"/>
              </a:ext>
            </a:extLst>
          </p:cNvPr>
          <p:cNvSpPr>
            <a:spLocks noGrp="1"/>
          </p:cNvSpPr>
          <p:nvPr>
            <p:ph sz="quarter" idx="4"/>
          </p:nvPr>
        </p:nvSpPr>
        <p:spPr>
          <a:xfrm>
            <a:off x="6189944" y="655843"/>
            <a:ext cx="5284694" cy="5007685"/>
          </a:xfrm>
        </p:spPr>
        <p:txBody>
          <a:bodyPr>
            <a:noAutofit/>
          </a:bodyPr>
          <a:lstStyle/>
          <a:p>
            <a:pPr algn="ctr">
              <a:lnSpc>
                <a:spcPct val="150000"/>
              </a:lnSpc>
            </a:pPr>
            <a:r>
              <a:rPr lang="en-US" sz="1800" dirty="0"/>
              <a:t> 1-Test the forecasting skills of Mr. Ritz's models (in-sample) and Evaluate the in-sample performance of the models.2-Test the forecasting skills of Mr. Ritz's models (</a:t>
            </a:r>
            <a:r>
              <a:rPr lang="en-US" sz="1800" dirty="0">
                <a:latin typeface="Times New Roman" panose="02020603050405020304" pitchFamily="18" charset="0"/>
                <a:cs typeface="Times New Roman" panose="02020603050405020304" pitchFamily="18" charset="0"/>
              </a:rPr>
              <a:t>out-of-sample</a:t>
            </a:r>
            <a:r>
              <a:rPr lang="en-US" sz="1800" dirty="0"/>
              <a:t>, one-step-ahead forecasts), and  Check the quality of the forecasts by calculating the Mean-squared error (MSE) of your forecasts and the ability to predict the direction of exchange rates. 3-. Compare your model’s out-of-sample performance with the out-of-sample performance of the random walk model.4-Using the best model, project the exchange rate for the GBP and JPY for next quarter, 2023:I. </a:t>
            </a:r>
          </a:p>
        </p:txBody>
      </p:sp>
      <p:sp>
        <p:nvSpPr>
          <p:cNvPr id="7" name="Text Placeholder 2">
            <a:extLst>
              <a:ext uri="{FF2B5EF4-FFF2-40B4-BE49-F238E27FC236}">
                <a16:creationId xmlns:a16="http://schemas.microsoft.com/office/drawing/2014/main" id="{9D2C317D-176B-2B6A-FE3A-ADFDB87D3FFC}"/>
              </a:ext>
            </a:extLst>
          </p:cNvPr>
          <p:cNvSpPr txBox="1">
            <a:spLocks/>
          </p:cNvSpPr>
          <p:nvPr/>
        </p:nvSpPr>
        <p:spPr>
          <a:xfrm>
            <a:off x="388170" y="0"/>
            <a:ext cx="5108742" cy="641010"/>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US" dirty="0"/>
              <a:t>Introduction</a:t>
            </a:r>
          </a:p>
        </p:txBody>
      </p:sp>
    </p:spTree>
    <p:extLst>
      <p:ext uri="{BB962C8B-B14F-4D97-AF65-F5344CB8AC3E}">
        <p14:creationId xmlns:p14="http://schemas.microsoft.com/office/powerpoint/2010/main" val="361364719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4248B-EDA4-920E-D4AA-8DD849B8F9BA}"/>
              </a:ext>
            </a:extLst>
          </p:cNvPr>
          <p:cNvSpPr>
            <a:spLocks noGrp="1"/>
          </p:cNvSpPr>
          <p:nvPr>
            <p:ph type="ctrTitle"/>
          </p:nvPr>
        </p:nvSpPr>
        <p:spPr>
          <a:xfrm>
            <a:off x="1322001" y="1978956"/>
            <a:ext cx="9001462" cy="2387600"/>
          </a:xfrm>
        </p:spPr>
        <p:txBody>
          <a:bodyPr>
            <a:noAutofit/>
          </a:bodyPr>
          <a:lstStyle/>
          <a:p>
            <a:r>
              <a:rPr lang="en-US" sz="3600" dirty="0"/>
              <a:t>Models:</a:t>
            </a:r>
            <a:br>
              <a:rPr lang="en-US" sz="3600" dirty="0"/>
            </a:br>
            <a:r>
              <a:rPr lang="en-US" sz="3600" dirty="0"/>
              <a:t>1-Random Walk</a:t>
            </a:r>
            <a:br>
              <a:rPr lang="en-US" sz="3600" dirty="0"/>
            </a:br>
            <a:r>
              <a:rPr lang="en-US" sz="3600" dirty="0"/>
              <a:t>2- Forward rate</a:t>
            </a:r>
            <a:br>
              <a:rPr lang="en-US" sz="3600" dirty="0"/>
            </a:br>
            <a:r>
              <a:rPr lang="en-US" sz="3600" dirty="0"/>
              <a:t>3-Monetary approach</a:t>
            </a:r>
            <a:br>
              <a:rPr lang="en-US" sz="3600" dirty="0"/>
            </a:br>
            <a:r>
              <a:rPr lang="en-US" sz="3600" dirty="0"/>
              <a:t>4- Ad-hoc economic models</a:t>
            </a:r>
          </a:p>
        </p:txBody>
      </p:sp>
    </p:spTree>
    <p:extLst>
      <p:ext uri="{BB962C8B-B14F-4D97-AF65-F5344CB8AC3E}">
        <p14:creationId xmlns:p14="http://schemas.microsoft.com/office/powerpoint/2010/main" val="1898867450"/>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C052280-388E-4151-A1EB-5236D4FCCA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2ACD3E-3F61-39B2-1609-65DAA3F711E1}"/>
              </a:ext>
            </a:extLst>
          </p:cNvPr>
          <p:cNvSpPr>
            <a:spLocks noGrp="1"/>
          </p:cNvSpPr>
          <p:nvPr>
            <p:ph type="title"/>
          </p:nvPr>
        </p:nvSpPr>
        <p:spPr>
          <a:xfrm>
            <a:off x="913796" y="927100"/>
            <a:ext cx="3418766" cy="4616450"/>
          </a:xfrm>
        </p:spPr>
        <p:txBody>
          <a:bodyPr>
            <a:normAutofit/>
          </a:bodyPr>
          <a:lstStyle/>
          <a:p>
            <a:r>
              <a:rPr lang="en-US" dirty="0"/>
              <a:t>Japan (JYP)</a:t>
            </a:r>
          </a:p>
        </p:txBody>
      </p:sp>
      <p:cxnSp>
        <p:nvCxnSpPr>
          <p:cNvPr id="10" name="Straight Connector 9">
            <a:extLst>
              <a:ext uri="{FF2B5EF4-FFF2-40B4-BE49-F238E27FC236}">
                <a16:creationId xmlns:a16="http://schemas.microsoft.com/office/drawing/2014/main" id="{744251C3-E720-4363-8AF0-20AD319374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301359"/>
            <a:ext cx="0" cy="191135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37B989D-219E-7AB8-FF9B-623A2F28DCD8}"/>
              </a:ext>
            </a:extLst>
          </p:cNvPr>
          <p:cNvSpPr>
            <a:spLocks noGrp="1"/>
          </p:cNvSpPr>
          <p:nvPr>
            <p:ph idx="1"/>
          </p:nvPr>
        </p:nvSpPr>
        <p:spPr>
          <a:xfrm>
            <a:off x="4808670" y="971549"/>
            <a:ext cx="6642843" cy="4616450"/>
          </a:xfrm>
        </p:spPr>
        <p:txBody>
          <a:bodyPr anchor="ctr">
            <a:normAutofit/>
          </a:bodyPr>
          <a:lstStyle/>
          <a:p>
            <a:r>
              <a:rPr lang="en-US" dirty="0"/>
              <a:t> 1. Mean Squared Error for RW:  35.7939</a:t>
            </a:r>
          </a:p>
          <a:p>
            <a:r>
              <a:rPr lang="en-US" dirty="0"/>
              <a:t>2. Mean Squared Error for Ad-hoc Model 1: 35.7470</a:t>
            </a:r>
          </a:p>
          <a:p>
            <a:r>
              <a:rPr lang="en-US" dirty="0"/>
              <a:t>3. Mean Squared Error for Ad-hoc Model 2: 72.2370</a:t>
            </a:r>
          </a:p>
          <a:p>
            <a:r>
              <a:rPr lang="en-US" dirty="0"/>
              <a:t>4. Mean Squared Error for Forward rate: 71.0456</a:t>
            </a:r>
          </a:p>
          <a:p>
            <a:r>
              <a:rPr lang="en-US" dirty="0"/>
              <a:t>5. Mean Squared Error for Monetary approach: 72.2880</a:t>
            </a:r>
          </a:p>
          <a:p>
            <a:endParaRPr lang="en-US" dirty="0"/>
          </a:p>
        </p:txBody>
      </p:sp>
    </p:spTree>
    <p:extLst>
      <p:ext uri="{BB962C8B-B14F-4D97-AF65-F5344CB8AC3E}">
        <p14:creationId xmlns:p14="http://schemas.microsoft.com/office/powerpoint/2010/main" val="1112587883"/>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blip>
          <a:stretch/>
        </a:blipFill>
        <a:effectLst/>
      </p:bgPr>
    </p:bg>
    <p:spTree>
      <p:nvGrpSpPr>
        <p:cNvPr id="1" name=""/>
        <p:cNvGrpSpPr/>
        <p:nvPr/>
      </p:nvGrpSpPr>
      <p:grpSpPr>
        <a:xfrm>
          <a:off x="0" y="0"/>
          <a:ext cx="0" cy="0"/>
          <a:chOff x="0" y="0"/>
          <a:chExt cx="0" cy="0"/>
        </a:xfrm>
      </p:grpSpPr>
      <p:pic>
        <p:nvPicPr>
          <p:cNvPr id="1026" name="Picture 2" descr="Check Mark Icon Tik Mark Icon Stock Illustration - Download Image Now -  Accuracy, Circle, Icon - iStock">
            <a:extLst>
              <a:ext uri="{FF2B5EF4-FFF2-40B4-BE49-F238E27FC236}">
                <a16:creationId xmlns:a16="http://schemas.microsoft.com/office/drawing/2014/main" id="{9DC8C945-39EA-9ECD-BB0E-7003F464B61E}"/>
              </a:ext>
            </a:extLst>
          </p:cNvPr>
          <p:cNvPicPr>
            <a:picLocks noChangeAspect="1" noChangeArrowheads="1"/>
          </p:cNvPicPr>
          <p:nvPr/>
        </p:nvPicPr>
        <p:blipFill rotWithShape="1">
          <a:blip r:embed="rId3">
            <a:alphaModFix amt="35000"/>
            <a:extLst>
              <a:ext uri="{28A0092B-C50C-407E-A947-70E740481C1C}">
                <a14:useLocalDpi xmlns:a14="http://schemas.microsoft.com/office/drawing/2010/main" val="0"/>
              </a:ext>
            </a:extLst>
          </a:blip>
          <a:srcRect t="18586" b="17147"/>
          <a:stretch/>
        </p:blipFill>
        <p:spPr bwMode="auto">
          <a:xfrm>
            <a:off x="20" y="2030"/>
            <a:ext cx="12191980" cy="6855970"/>
          </a:xfrm>
          <a:prstGeom prst="rect">
            <a:avLst/>
          </a:prstGeom>
          <a:noFill/>
          <a:extLst>
            <a:ext uri="{909E8E84-426E-40DD-AFC4-6F175D3DCCD1}">
              <a14:hiddenFill xmlns:a14="http://schemas.microsoft.com/office/drawing/2010/main">
                <a:solidFill>
                  <a:srgbClr val="FFFFFF"/>
                </a:solidFill>
              </a14:hiddenFill>
            </a:ext>
          </a:extLst>
        </p:spPr>
      </p:pic>
      <p:sp>
        <p:nvSpPr>
          <p:cNvPr id="1031" name="Rectangle 1030">
            <a:extLst>
              <a:ext uri="{FF2B5EF4-FFF2-40B4-BE49-F238E27FC236}">
                <a16:creationId xmlns:a16="http://schemas.microsoft.com/office/drawing/2014/main" id="{4DE0D6BE-330A-422D-9BD9-1E18F73C6E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32000">
                <a:schemeClr val="bg2">
                  <a:lumMod val="75000"/>
                  <a:alpha val="3000"/>
                </a:schemeClr>
              </a:gs>
              <a:gs pos="100000">
                <a:sysClr val="windowText" lastClr="000000">
                  <a:alpha val="70000"/>
                </a:sysClr>
              </a:gs>
            </a:gsLst>
            <a:path path="circle">
              <a:fillToRect l="50000" t="5000" r="50000" b="95000"/>
            </a:path>
            <a:tileRect/>
          </a:gradFill>
          <a:ln w="952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37ADAA78-DA3E-099E-91FE-C5F5D90F0641}"/>
              </a:ext>
            </a:extLst>
          </p:cNvPr>
          <p:cNvSpPr>
            <a:spLocks noGrp="1"/>
          </p:cNvSpPr>
          <p:nvPr>
            <p:ph type="title"/>
          </p:nvPr>
        </p:nvSpPr>
        <p:spPr>
          <a:xfrm>
            <a:off x="913795" y="609600"/>
            <a:ext cx="10353761" cy="1326321"/>
          </a:xfrm>
        </p:spPr>
        <p:txBody>
          <a:bodyPr>
            <a:normAutofit/>
          </a:bodyPr>
          <a:lstStyle/>
          <a:p>
            <a:r>
              <a:rPr lang="en-US" dirty="0"/>
              <a:t>Best model:</a:t>
            </a:r>
          </a:p>
        </p:txBody>
      </p:sp>
      <p:sp>
        <p:nvSpPr>
          <p:cNvPr id="3" name="Content Placeholder 2">
            <a:extLst>
              <a:ext uri="{FF2B5EF4-FFF2-40B4-BE49-F238E27FC236}">
                <a16:creationId xmlns:a16="http://schemas.microsoft.com/office/drawing/2014/main" id="{DEC390EB-7E34-FE3F-3D60-C2ECA8272E19}"/>
              </a:ext>
            </a:extLst>
          </p:cNvPr>
          <p:cNvSpPr>
            <a:spLocks noGrp="1"/>
          </p:cNvSpPr>
          <p:nvPr>
            <p:ph idx="1"/>
          </p:nvPr>
        </p:nvSpPr>
        <p:spPr>
          <a:xfrm>
            <a:off x="913795" y="2096064"/>
            <a:ext cx="10353762" cy="3695136"/>
          </a:xfrm>
        </p:spPr>
        <p:txBody>
          <a:bodyPr>
            <a:normAutofit/>
          </a:bodyPr>
          <a:lstStyle/>
          <a:p>
            <a:pPr algn="ctr"/>
            <a:r>
              <a:rPr lang="en-US" dirty="0"/>
              <a:t>Mean Squared Error for Ad-hoc Model 1</a:t>
            </a:r>
          </a:p>
        </p:txBody>
      </p:sp>
    </p:spTree>
    <p:extLst>
      <p:ext uri="{BB962C8B-B14F-4D97-AF65-F5344CB8AC3E}">
        <p14:creationId xmlns:p14="http://schemas.microsoft.com/office/powerpoint/2010/main" val="181742654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C052280-388E-4151-A1EB-5236D4FCCA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2ACD3E-3F61-39B2-1609-65DAA3F711E1}"/>
              </a:ext>
            </a:extLst>
          </p:cNvPr>
          <p:cNvSpPr>
            <a:spLocks noGrp="1"/>
          </p:cNvSpPr>
          <p:nvPr>
            <p:ph type="title"/>
          </p:nvPr>
        </p:nvSpPr>
        <p:spPr>
          <a:xfrm>
            <a:off x="913796" y="927100"/>
            <a:ext cx="3418766" cy="4616450"/>
          </a:xfrm>
        </p:spPr>
        <p:txBody>
          <a:bodyPr>
            <a:normAutofit/>
          </a:bodyPr>
          <a:lstStyle/>
          <a:p>
            <a:r>
              <a:rPr lang="en-US" dirty="0"/>
              <a:t>Korea (KOW)</a:t>
            </a:r>
          </a:p>
        </p:txBody>
      </p:sp>
      <p:cxnSp>
        <p:nvCxnSpPr>
          <p:cNvPr id="10" name="Straight Connector 9">
            <a:extLst>
              <a:ext uri="{FF2B5EF4-FFF2-40B4-BE49-F238E27FC236}">
                <a16:creationId xmlns:a16="http://schemas.microsoft.com/office/drawing/2014/main" id="{744251C3-E720-4363-8AF0-20AD319374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301359"/>
            <a:ext cx="0" cy="191135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37B989D-219E-7AB8-FF9B-623A2F28DCD8}"/>
              </a:ext>
            </a:extLst>
          </p:cNvPr>
          <p:cNvSpPr>
            <a:spLocks noGrp="1"/>
          </p:cNvSpPr>
          <p:nvPr>
            <p:ph idx="1"/>
          </p:nvPr>
        </p:nvSpPr>
        <p:spPr>
          <a:xfrm>
            <a:off x="4808670" y="971549"/>
            <a:ext cx="6642843" cy="4616450"/>
          </a:xfrm>
        </p:spPr>
        <p:txBody>
          <a:bodyPr anchor="ctr">
            <a:normAutofit/>
          </a:bodyPr>
          <a:lstStyle/>
          <a:p>
            <a:r>
              <a:rPr lang="en-US" dirty="0"/>
              <a:t> 1. Mean Squared Error for RW:  5621.24</a:t>
            </a:r>
          </a:p>
          <a:p>
            <a:r>
              <a:rPr lang="en-US" dirty="0"/>
              <a:t>2. Mean Squared Error for Ad-hoc Model 1: 6253.27</a:t>
            </a:r>
          </a:p>
          <a:p>
            <a:r>
              <a:rPr lang="en-US" dirty="0"/>
              <a:t>3. Mean Squared Error for Ad-hoc Model 2: 5668.09</a:t>
            </a:r>
          </a:p>
          <a:p>
            <a:r>
              <a:rPr lang="en-US" dirty="0"/>
              <a:t>4. Mean Squared Error for Forward rate: 9935.08</a:t>
            </a:r>
          </a:p>
          <a:p>
            <a:r>
              <a:rPr lang="en-US" dirty="0"/>
              <a:t>5. Mean Squared Error for Monetary approach: 9555.60</a:t>
            </a:r>
          </a:p>
          <a:p>
            <a:endParaRPr lang="en-US" dirty="0"/>
          </a:p>
        </p:txBody>
      </p:sp>
    </p:spTree>
    <p:extLst>
      <p:ext uri="{BB962C8B-B14F-4D97-AF65-F5344CB8AC3E}">
        <p14:creationId xmlns:p14="http://schemas.microsoft.com/office/powerpoint/2010/main" val="4211165450"/>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blip>
          <a:stretch/>
        </a:blipFill>
        <a:effectLst/>
      </p:bgPr>
    </p:bg>
    <p:spTree>
      <p:nvGrpSpPr>
        <p:cNvPr id="1" name=""/>
        <p:cNvGrpSpPr/>
        <p:nvPr/>
      </p:nvGrpSpPr>
      <p:grpSpPr>
        <a:xfrm>
          <a:off x="0" y="0"/>
          <a:ext cx="0" cy="0"/>
          <a:chOff x="0" y="0"/>
          <a:chExt cx="0" cy="0"/>
        </a:xfrm>
      </p:grpSpPr>
      <p:pic>
        <p:nvPicPr>
          <p:cNvPr id="1026" name="Picture 2" descr="Check Mark Icon Tik Mark Icon Stock Illustration - Download Image Now -  Accuracy, Circle, Icon - iStock">
            <a:extLst>
              <a:ext uri="{FF2B5EF4-FFF2-40B4-BE49-F238E27FC236}">
                <a16:creationId xmlns:a16="http://schemas.microsoft.com/office/drawing/2014/main" id="{9DC8C945-39EA-9ECD-BB0E-7003F464B61E}"/>
              </a:ext>
            </a:extLst>
          </p:cNvPr>
          <p:cNvPicPr>
            <a:picLocks noChangeAspect="1" noChangeArrowheads="1"/>
          </p:cNvPicPr>
          <p:nvPr/>
        </p:nvPicPr>
        <p:blipFill rotWithShape="1">
          <a:blip r:embed="rId3">
            <a:alphaModFix amt="35000"/>
            <a:extLst>
              <a:ext uri="{28A0092B-C50C-407E-A947-70E740481C1C}">
                <a14:useLocalDpi xmlns:a14="http://schemas.microsoft.com/office/drawing/2010/main" val="0"/>
              </a:ext>
            </a:extLst>
          </a:blip>
          <a:srcRect t="18586" b="17147"/>
          <a:stretch/>
        </p:blipFill>
        <p:spPr bwMode="auto">
          <a:xfrm>
            <a:off x="20" y="2030"/>
            <a:ext cx="12191980" cy="6855970"/>
          </a:xfrm>
          <a:prstGeom prst="rect">
            <a:avLst/>
          </a:prstGeom>
          <a:noFill/>
          <a:extLst>
            <a:ext uri="{909E8E84-426E-40DD-AFC4-6F175D3DCCD1}">
              <a14:hiddenFill xmlns:a14="http://schemas.microsoft.com/office/drawing/2010/main">
                <a:solidFill>
                  <a:srgbClr val="FFFFFF"/>
                </a:solidFill>
              </a14:hiddenFill>
            </a:ext>
          </a:extLst>
        </p:spPr>
      </p:pic>
      <p:sp>
        <p:nvSpPr>
          <p:cNvPr id="1031" name="Rectangle 1030">
            <a:extLst>
              <a:ext uri="{FF2B5EF4-FFF2-40B4-BE49-F238E27FC236}">
                <a16:creationId xmlns:a16="http://schemas.microsoft.com/office/drawing/2014/main" id="{4DE0D6BE-330A-422D-9BD9-1E18F73C6E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32000">
                <a:schemeClr val="bg2">
                  <a:lumMod val="75000"/>
                  <a:alpha val="3000"/>
                </a:schemeClr>
              </a:gs>
              <a:gs pos="100000">
                <a:sysClr val="windowText" lastClr="000000">
                  <a:alpha val="70000"/>
                </a:sysClr>
              </a:gs>
            </a:gsLst>
            <a:path path="circle">
              <a:fillToRect l="50000" t="5000" r="50000" b="95000"/>
            </a:path>
            <a:tileRect/>
          </a:gradFill>
          <a:ln w="9525" cap="flat" cmpd="sng" algn="ctr">
            <a:no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37ADAA78-DA3E-099E-91FE-C5F5D90F0641}"/>
              </a:ext>
            </a:extLst>
          </p:cNvPr>
          <p:cNvSpPr>
            <a:spLocks noGrp="1"/>
          </p:cNvSpPr>
          <p:nvPr>
            <p:ph type="title"/>
          </p:nvPr>
        </p:nvSpPr>
        <p:spPr>
          <a:xfrm>
            <a:off x="913795" y="609600"/>
            <a:ext cx="10353761" cy="1326321"/>
          </a:xfrm>
        </p:spPr>
        <p:txBody>
          <a:bodyPr>
            <a:normAutofit/>
          </a:bodyPr>
          <a:lstStyle/>
          <a:p>
            <a:r>
              <a:rPr lang="en-US" dirty="0"/>
              <a:t>Best model:</a:t>
            </a:r>
          </a:p>
        </p:txBody>
      </p:sp>
      <p:sp>
        <p:nvSpPr>
          <p:cNvPr id="3" name="Content Placeholder 2">
            <a:extLst>
              <a:ext uri="{FF2B5EF4-FFF2-40B4-BE49-F238E27FC236}">
                <a16:creationId xmlns:a16="http://schemas.microsoft.com/office/drawing/2014/main" id="{DEC390EB-7E34-FE3F-3D60-C2ECA8272E19}"/>
              </a:ext>
            </a:extLst>
          </p:cNvPr>
          <p:cNvSpPr>
            <a:spLocks noGrp="1"/>
          </p:cNvSpPr>
          <p:nvPr>
            <p:ph idx="1"/>
          </p:nvPr>
        </p:nvSpPr>
        <p:spPr>
          <a:xfrm>
            <a:off x="913795" y="2096064"/>
            <a:ext cx="10353762" cy="3695136"/>
          </a:xfrm>
        </p:spPr>
        <p:txBody>
          <a:bodyPr>
            <a:normAutofit/>
          </a:bodyPr>
          <a:lstStyle/>
          <a:p>
            <a:pPr algn="ctr"/>
            <a:r>
              <a:rPr lang="en-US" dirty="0"/>
              <a:t>Mean Squared Error for RW</a:t>
            </a:r>
          </a:p>
        </p:txBody>
      </p:sp>
    </p:spTree>
    <p:extLst>
      <p:ext uri="{BB962C8B-B14F-4D97-AF65-F5344CB8AC3E}">
        <p14:creationId xmlns:p14="http://schemas.microsoft.com/office/powerpoint/2010/main" val="3570247128"/>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C052280-388E-4151-A1EB-5236D4FCCA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2ACD3E-3F61-39B2-1609-65DAA3F711E1}"/>
              </a:ext>
            </a:extLst>
          </p:cNvPr>
          <p:cNvSpPr>
            <a:spLocks noGrp="1"/>
          </p:cNvSpPr>
          <p:nvPr>
            <p:ph type="title"/>
          </p:nvPr>
        </p:nvSpPr>
        <p:spPr>
          <a:xfrm>
            <a:off x="913796" y="927100"/>
            <a:ext cx="3418766" cy="4616450"/>
          </a:xfrm>
        </p:spPr>
        <p:txBody>
          <a:bodyPr>
            <a:normAutofit/>
          </a:bodyPr>
          <a:lstStyle/>
          <a:p>
            <a:r>
              <a:rPr lang="en-US" dirty="0"/>
              <a:t> Mexico (MXN)</a:t>
            </a:r>
          </a:p>
        </p:txBody>
      </p:sp>
      <p:cxnSp>
        <p:nvCxnSpPr>
          <p:cNvPr id="10" name="Straight Connector 9">
            <a:extLst>
              <a:ext uri="{FF2B5EF4-FFF2-40B4-BE49-F238E27FC236}">
                <a16:creationId xmlns:a16="http://schemas.microsoft.com/office/drawing/2014/main" id="{744251C3-E720-4363-8AF0-20AD319374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301359"/>
            <a:ext cx="0" cy="191135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37B989D-219E-7AB8-FF9B-623A2F28DCD8}"/>
              </a:ext>
            </a:extLst>
          </p:cNvPr>
          <p:cNvSpPr>
            <a:spLocks noGrp="1"/>
          </p:cNvSpPr>
          <p:nvPr>
            <p:ph idx="1"/>
          </p:nvPr>
        </p:nvSpPr>
        <p:spPr>
          <a:xfrm>
            <a:off x="4808670" y="971549"/>
            <a:ext cx="6642843" cy="4616450"/>
          </a:xfrm>
        </p:spPr>
        <p:txBody>
          <a:bodyPr anchor="ctr">
            <a:normAutofit/>
          </a:bodyPr>
          <a:lstStyle/>
          <a:p>
            <a:r>
              <a:rPr lang="en-US" dirty="0"/>
              <a:t> 1. Mean Squared Error for RW:  2.2500</a:t>
            </a:r>
          </a:p>
          <a:p>
            <a:r>
              <a:rPr lang="en-US" dirty="0"/>
              <a:t>2. Mean Squared Error for Ad-hoc Model 1: 229.1412</a:t>
            </a:r>
          </a:p>
          <a:p>
            <a:r>
              <a:rPr lang="en-US" dirty="0"/>
              <a:t>3. Mean Squared Error for Ad-hoc Model 2: 921.0907</a:t>
            </a:r>
          </a:p>
          <a:p>
            <a:r>
              <a:rPr lang="en-US" dirty="0"/>
              <a:t>4. Mean Squared Error for Forward rate: 0.2908</a:t>
            </a:r>
          </a:p>
          <a:p>
            <a:r>
              <a:rPr lang="en-US" dirty="0"/>
              <a:t>5. Mean Squared Error for Monetary approach: 37.3291</a:t>
            </a:r>
          </a:p>
          <a:p>
            <a:endParaRPr lang="en-US" dirty="0"/>
          </a:p>
        </p:txBody>
      </p:sp>
    </p:spTree>
    <p:extLst>
      <p:ext uri="{BB962C8B-B14F-4D97-AF65-F5344CB8AC3E}">
        <p14:creationId xmlns:p14="http://schemas.microsoft.com/office/powerpoint/2010/main" val="897620624"/>
      </p:ext>
    </p:extLst>
  </p:cSld>
  <p:clrMapOvr>
    <a:masterClrMapping/>
  </p:clrMapOvr>
  <p:transition spd="slow">
    <p:push di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TM04033921[[fn=Damask]]</Template>
  <TotalTime>77</TotalTime>
  <Words>554</Words>
  <Application>Microsoft Office PowerPoint</Application>
  <PresentationFormat>Widescreen</PresentationFormat>
  <Paragraphs>53</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Bookman Old Style</vt:lpstr>
      <vt:lpstr>Calibri</vt:lpstr>
      <vt:lpstr>Rockwell</vt:lpstr>
      <vt:lpstr>Times New Roman</vt:lpstr>
      <vt:lpstr>Damask</vt:lpstr>
      <vt:lpstr>FX Forecasting Presentation</vt:lpstr>
      <vt:lpstr>Table of contents</vt:lpstr>
      <vt:lpstr>PowerPoint Presentation</vt:lpstr>
      <vt:lpstr>Models: 1-Random Walk 2- Forward rate 3-Monetary approach 4- Ad-hoc economic models</vt:lpstr>
      <vt:lpstr>Japan (JYP)</vt:lpstr>
      <vt:lpstr>Best model:</vt:lpstr>
      <vt:lpstr>Korea (KOW)</vt:lpstr>
      <vt:lpstr>Best model:</vt:lpstr>
      <vt:lpstr> Mexico (MXN)</vt:lpstr>
      <vt:lpstr>Best model:</vt:lpstr>
      <vt:lpstr>United Kingdom (GBP)</vt:lpstr>
      <vt:lpstr>Best model:</vt:lpstr>
      <vt:lpstr>Conclusion:</vt:lpstr>
      <vt:lpstr>The team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FX Forecasting Presentation</dc:title>
  <dc:creator>Fatemeh Loripour</dc:creator>
  <cp:lastModifiedBy>Fatemeh Loripour</cp:lastModifiedBy>
  <cp:revision>1</cp:revision>
  <dcterms:created xsi:type="dcterms:W3CDTF">2023-03-02T19:38:14Z</dcterms:created>
  <dcterms:modified xsi:type="dcterms:W3CDTF">2023-03-02T20:55:19Z</dcterms:modified>
</cp:coreProperties>
</file>