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120" y="-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" y="0"/>
            <a:ext cx="9140953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1" y="2900851"/>
            <a:ext cx="5371139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Name of Organization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1" y="3990142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Location</a:t>
            </a:r>
            <a:r>
              <a:rPr lang="en-US" sz="2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77689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261</TotalTime>
  <Words>7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Name of Organization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Default</cp:lastModifiedBy>
  <cp:revision>41</cp:revision>
  <dcterms:created xsi:type="dcterms:W3CDTF">2010-04-12T23:12:02Z</dcterms:created>
  <dcterms:modified xsi:type="dcterms:W3CDTF">2015-01-07T21:55:35Z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