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6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89" autoAdjust="0"/>
    <p:restoredTop sz="94660"/>
  </p:normalViewPr>
  <p:slideViewPr>
    <p:cSldViewPr snapToGrid="0" snapToObjects="1">
      <p:cViewPr varScale="1">
        <p:scale>
          <a:sx n="155" d="100"/>
          <a:sy n="155" d="100"/>
        </p:scale>
        <p:origin x="-450" y="-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953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5190" y="1430787"/>
            <a:ext cx="5371139" cy="110251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Impact"/>
                <a:cs typeface="Impact"/>
              </a:rPr>
              <a:t>Event Name</a:t>
            </a:r>
            <a:endParaRPr lang="en-US" dirty="0">
              <a:solidFill>
                <a:schemeClr val="bg1"/>
              </a:solidFill>
              <a:latin typeface="Impact"/>
              <a:cs typeface="Impac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5190" y="2692049"/>
            <a:ext cx="5371139" cy="185863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FFFF"/>
                </a:solidFill>
                <a:latin typeface="Trebuchet MS"/>
                <a:cs typeface="Trebuchet MS"/>
              </a:rPr>
              <a:t>Event Details </a:t>
            </a:r>
            <a:br>
              <a:rPr lang="en-US" sz="2400" dirty="0" smtClean="0">
                <a:solidFill>
                  <a:srgbClr val="FFFFFF"/>
                </a:solidFill>
                <a:latin typeface="Trebuchet MS"/>
                <a:cs typeface="Trebuchet MS"/>
              </a:rPr>
            </a:br>
            <a:r>
              <a:rPr lang="en-US" sz="2400" dirty="0" smtClean="0">
                <a:solidFill>
                  <a:srgbClr val="FFFFFF"/>
                </a:solidFill>
                <a:latin typeface="Trebuchet MS"/>
                <a:cs typeface="Trebuchet MS"/>
              </a:rPr>
              <a:t>(Date, Time, Location)</a:t>
            </a:r>
          </a:p>
          <a:p>
            <a:endParaRPr lang="en-US" sz="2400" dirty="0">
              <a:solidFill>
                <a:srgbClr val="FFFFFF"/>
              </a:solidFill>
              <a:latin typeface="Trebuchet MS"/>
              <a:cs typeface="Trebuchet MS"/>
            </a:endParaRPr>
          </a:p>
          <a:p>
            <a:r>
              <a:rPr lang="en-US" sz="1200" b="1" dirty="0" smtClean="0">
                <a:solidFill>
                  <a:srgbClr val="FFFFFF"/>
                </a:solidFill>
                <a:latin typeface="Trebuchet MS"/>
                <a:cs typeface="Trebuchet MS"/>
              </a:rPr>
              <a:t>Event description and RSVP details</a:t>
            </a:r>
            <a:endParaRPr lang="en-US" sz="1200" b="1" dirty="0">
              <a:solidFill>
                <a:srgbClr val="FFFFFF"/>
              </a:soli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77689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sharepoint/v3/fields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280</TotalTime>
  <Words>4</Words>
  <Application>Microsoft Office PowerPoint</Application>
  <PresentationFormat>On-screen Show (16:9)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Event Name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UH</cp:lastModifiedBy>
  <cp:revision>42</cp:revision>
  <dcterms:created xsi:type="dcterms:W3CDTF">2010-04-12T23:12:02Z</dcterms:created>
  <dcterms:modified xsi:type="dcterms:W3CDTF">2015-01-12T19:54:03Z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