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8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66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3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190" y="1430787"/>
            <a:ext cx="5371139" cy="110251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Event Name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190" y="2692049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Event Details </a:t>
            </a:r>
            <a:b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</a:br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(Date, Time, Location)</a:t>
            </a:r>
          </a:p>
          <a:p>
            <a:endParaRPr lang="en-US" sz="2400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r>
              <a:rPr lang="en-US" sz="12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Event description and RSVP details</a:t>
            </a:r>
            <a:endParaRPr lang="en-US" sz="1200" b="1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97927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sharepoint/v3/field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280</TotalTime>
  <Words>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Event Name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UH</cp:lastModifiedBy>
  <cp:revision>42</cp:revision>
  <dcterms:created xsi:type="dcterms:W3CDTF">2010-04-12T23:12:02Z</dcterms:created>
  <dcterms:modified xsi:type="dcterms:W3CDTF">2015-01-12T19:55:53Z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