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8" r:id="rId5"/>
    <p:sldMasterId id="2147483667" r:id="rId6"/>
    <p:sldMasterId id="2147483676" r:id="rId7"/>
  </p:sldMasterIdLst>
  <p:sldIdLst>
    <p:sldId id="256" r:id="rId8"/>
    <p:sldId id="257" r:id="rId9"/>
    <p:sldId id="258" r:id="rId10"/>
    <p:sldId id="259" r:id="rId11"/>
    <p:sldId id="262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BFDCE0-D0E2-B028-60AB-4BC34B9CD7B9}" v="2" dt="2026-05-13T14:11:04.354"/>
    <p1510:client id="{F9282F3B-E93E-6F23-6732-9B790C8F8D32}" v="1" dt="2026-05-14T15:33:38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sh, Monica M" userId="S::mmresh@cougarnet.uh.edu::fd143d7f-8026-451c-9cca-e960464dd53b" providerId="AD" clId="Web-{F9282F3B-E93E-6F23-6732-9B790C8F8D32}"/>
    <pc:docChg chg="modSld">
      <pc:chgData name="Resh, Monica M" userId="S::mmresh@cougarnet.uh.edu::fd143d7f-8026-451c-9cca-e960464dd53b" providerId="AD" clId="Web-{F9282F3B-E93E-6F23-6732-9B790C8F8D32}" dt="2026-05-14T15:33:38.010" v="0" actId="20577"/>
      <pc:docMkLst>
        <pc:docMk/>
      </pc:docMkLst>
      <pc:sldChg chg="modSp">
        <pc:chgData name="Resh, Monica M" userId="S::mmresh@cougarnet.uh.edu::fd143d7f-8026-451c-9cca-e960464dd53b" providerId="AD" clId="Web-{F9282F3B-E93E-6F23-6732-9B790C8F8D32}" dt="2026-05-14T15:33:38.010" v="0" actId="20577"/>
        <pc:sldMkLst>
          <pc:docMk/>
          <pc:sldMk cId="3944182664" sldId="261"/>
        </pc:sldMkLst>
        <pc:spChg chg="mod">
          <ac:chgData name="Resh, Monica M" userId="S::mmresh@cougarnet.uh.edu::fd143d7f-8026-451c-9cca-e960464dd53b" providerId="AD" clId="Web-{F9282F3B-E93E-6F23-6732-9B790C8F8D32}" dt="2026-05-14T15:33:38.010" v="0" actId="20577"/>
          <ac:spMkLst>
            <pc:docMk/>
            <pc:sldMk cId="3944182664" sldId="261"/>
            <ac:spMk id="2" creationId="{481ABC4E-F772-C3D2-73D0-7591ED6A589E}"/>
          </ac:spMkLst>
        </pc:spChg>
      </pc:sldChg>
    </pc:docChg>
  </pc:docChgLst>
  <pc:docChgLst>
    <pc:chgData name="Sebesta, Amanda" userId="S::asebesta@cougarnet.uh.edu::238ed1d8-65d0-42cd-b9f7-a64ff070f014" providerId="AD" clId="Web-{84BFDCE0-D0E2-B028-60AB-4BC34B9CD7B9}"/>
    <pc:docChg chg="addSld delSld">
      <pc:chgData name="Sebesta, Amanda" userId="S::asebesta@cougarnet.uh.edu::238ed1d8-65d0-42cd-b9f7-a64ff070f014" providerId="AD" clId="Web-{84BFDCE0-D0E2-B028-60AB-4BC34B9CD7B9}" dt="2026-05-13T14:11:04.354" v="1"/>
      <pc:docMkLst>
        <pc:docMk/>
      </pc:docMkLst>
      <pc:sldChg chg="del">
        <pc:chgData name="Sebesta, Amanda" userId="S::asebesta@cougarnet.uh.edu::238ed1d8-65d0-42cd-b9f7-a64ff070f014" providerId="AD" clId="Web-{84BFDCE0-D0E2-B028-60AB-4BC34B9CD7B9}" dt="2026-05-13T14:11:04.354" v="1"/>
        <pc:sldMkLst>
          <pc:docMk/>
          <pc:sldMk cId="3152540014" sldId="260"/>
        </pc:sldMkLst>
      </pc:sldChg>
      <pc:sldChg chg="new">
        <pc:chgData name="Sebesta, Amanda" userId="S::asebesta@cougarnet.uh.edu::238ed1d8-65d0-42cd-b9f7-a64ff070f014" providerId="AD" clId="Web-{84BFDCE0-D0E2-B028-60AB-4BC34B9CD7B9}" dt="2026-05-13T14:10:59.886" v="0"/>
        <pc:sldMkLst>
          <pc:docMk/>
          <pc:sldMk cId="2824159126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C2067-D551-BCE8-731F-8684F673AC5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FF4D1-AE78-04DC-4A71-1C2E26421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72840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2CBDF-140C-B801-6FE8-43A3A7A60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EDF41-7CA7-4DD3-AFF9-376A0C62C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05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74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B8C79-963D-FAAB-61CA-AEB1FF15D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35703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4083E-BC24-BDA3-DB7F-1B4A453C3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15428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20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2983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6F267-0CA7-461B-38F4-57E3A6D9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41BFE-E875-44BF-23CF-2FEEB416A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93381-B2D6-9B7E-EB14-BD91C1FB9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06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8353B7-B954-3F95-36F8-58DED9A00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755699-66BF-72C2-5254-7F0F6FB4A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06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027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9550E-FD25-7A8C-AB81-D2F55931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4122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1592F-560B-5ECD-128A-D5B03B5F7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7F382-6B77-09CB-A0A3-E6FB69985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37172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3F253C-DA75-65B6-8031-9517931EE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19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3332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31E2B-A1FA-123C-26E9-58701F3FD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ADB2AC-6C63-7E9C-B72C-952EC4DEB7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3590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F9CC60-2B2B-994D-9D3B-AF1DD3889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091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8851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C2067-D551-BCE8-731F-8684F673A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810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FF4D1-AE78-04DC-4A71-1C2E26421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9777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174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2CBDF-140C-B801-6FE8-43A3A7A60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EDF41-7CA7-4DD3-AFF9-376A0C62C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0025"/>
            <a:ext cx="10515600" cy="37005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2268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B8C79-963D-FAAB-61CA-AEB1FF15D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69979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4083E-BC24-BDA3-DB7F-1B4A453C3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7952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023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2CBDF-140C-B801-6FE8-43A3A7A60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EDF41-7CA7-4DD3-AFF9-376A0C62C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05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65791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2692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6F267-0CA7-461B-38F4-57E3A6D9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89050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41BFE-E875-44BF-23CF-2FEEB416A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050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93381-B2D6-9B7E-EB14-BD91C1FB9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29000"/>
            <a:ext cx="5157787" cy="30906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8353B7-B954-3F95-36F8-58DED9A00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05088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755699-66BF-72C2-5254-7F0F6FB4A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29000"/>
            <a:ext cx="5183188" cy="30906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84182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9C7F0C7-4412-B02E-FBA3-C2B03E38F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89050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081786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1592F-560B-5ECD-128A-D5B03B5F7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81539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7F382-6B77-09CB-A0A3-E6FB69985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911764"/>
            <a:ext cx="6172200" cy="437172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3F253C-DA75-65B6-8031-9517931EE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81739"/>
            <a:ext cx="3932237" cy="3419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42966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EB72A2B-5576-8B9C-3F97-D20CFAEDE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81539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DD46D39-9E0D-5BF1-A704-5EBE458D6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81739"/>
            <a:ext cx="3932237" cy="3419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9D1EC0A-86F3-6C0B-76DC-A7946C902D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911764"/>
            <a:ext cx="6172200" cy="43590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322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C2067-D551-BCE8-731F-8684F673A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728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FF4D1-AE78-04DC-4A71-1C2E26421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56961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82720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2CBDF-140C-B801-6FE8-43A3A7A60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4699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EDF41-7CA7-4DD3-AFF9-376A0C62C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199"/>
            <a:ext cx="10515600" cy="37005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16584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B8C79-963D-FAAB-61CA-AEB1FF15D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77286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4083E-BC24-BDA3-DB7F-1B4A453C3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357011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9434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48455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6F267-0CA7-461B-38F4-57E3A6D9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55380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41BFE-E875-44BF-23CF-2FEEB416A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7141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93381-B2D6-9B7E-EB14-BD91C1FB9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95330"/>
            <a:ext cx="5157787" cy="30906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8353B7-B954-3F95-36F8-58DED9A00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71418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755699-66BF-72C2-5254-7F0F6FB4A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95330"/>
            <a:ext cx="5183188" cy="30906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1491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B8C79-963D-FAAB-61CA-AEB1FF15D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35703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4083E-BC24-BDA3-DB7F-1B4A453C3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15428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09114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9C7F0C7-4412-B02E-FBA3-C2B03E38F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766218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67685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1592F-560B-5ECD-128A-D5B03B5F7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97566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7F382-6B77-09CB-A0A3-E6FB69985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27791"/>
            <a:ext cx="6172200" cy="437172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3F253C-DA75-65B6-8031-9517931EE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97766"/>
            <a:ext cx="3932237" cy="3419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82614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3992B8B2-E5D8-2239-0C5D-A88AFC672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97566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937222A-BDF6-48AF-2527-CA7A01BC3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97766"/>
            <a:ext cx="3932237" cy="3419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3D7C478E-1C4B-F1BA-A506-FCAF899062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27791"/>
            <a:ext cx="6172200" cy="43590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4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3454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6F267-0CA7-461B-38F4-57E3A6D9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41BFE-E875-44BF-23CF-2FEEB416A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93381-B2D6-9B7E-EB14-BD91C1FB9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06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8353B7-B954-3F95-36F8-58DED9A00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755699-66BF-72C2-5254-7F0F6FB4A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06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661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9550E-FD25-7A8C-AB81-D2F55931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408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1592F-560B-5ECD-128A-D5B03B5F7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7F382-6B77-09CB-A0A3-E6FB69985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37172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3F253C-DA75-65B6-8031-9517931EE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19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674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31E2B-A1FA-123C-26E9-58701F3FD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ADB2AC-6C63-7E9C-B72C-952EC4DEB7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3590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F9CC60-2B2B-994D-9D3B-AF1DD3889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091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659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C2067-D551-BCE8-731F-8684F673A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FF4D1-AE78-04DC-4A71-1C2E26421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3732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28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F6D3C48-DF64-A19D-68B4-745E2E59065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8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F6D3C48-DF64-A19D-68B4-745E2E59065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9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F6D3C48-DF64-A19D-68B4-745E2E59065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70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F6D3C48-DF64-A19D-68B4-745E2E59065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904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E702DB-35C6-E666-7B90-5B42E752C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52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81E7096-6E8C-90DD-E994-DFDD67478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015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9A776-866E-9281-90A8-F1C406DF6F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7400E4-9906-8B81-901E-71A5A673C3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6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6EFB2-395C-3CEB-4661-650414AF9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27A45-4E22-4C8A-AEAE-535869BD9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24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78D29-881D-B6B6-9D39-AA83F5C10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EEC26-7424-629C-1AD1-FAE2E4B20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6F53C-5441-FD8D-E7C3-7CB412C0BFD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35024C-8155-EC9C-AED2-8662CBC08A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4FDF95-8E16-CCE9-E4F7-0E440833904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5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ABC4E-F772-C3D2-73D0-7591ED6A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pPr algn="ctr"/>
            <a:r>
              <a:rPr lang="en-US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182664"/>
      </p:ext>
    </p:extLst>
  </p:cSld>
  <p:clrMapOvr>
    <a:masterClrMapping/>
  </p:clrMapOvr>
</p:sld>
</file>

<file path=ppt/theme/theme1.xml><?xml version="1.0" encoding="utf-8"?>
<a:theme xmlns:a="http://schemas.openxmlformats.org/drawingml/2006/main" name="WAH/WAB-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WAH/WAB-2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WAH/WAB-3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WAH/WAB-4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468b1f4-b3ab-4082-b8db-fb7c8c331bf8">
      <Terms xmlns="http://schemas.microsoft.com/office/infopath/2007/PartnerControls"/>
    </lcf76f155ced4ddcb4097134ff3c332f>
    <TaxCatchAll xmlns="bb835f2c-e6a4-4ebf-a9d5-9d17a9a6d43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A101713F7F92459EF1759293F0DB27" ma:contentTypeVersion="12" ma:contentTypeDescription="Create a new document." ma:contentTypeScope="" ma:versionID="203a1f71de8d34c72459b64c1ce12138">
  <xsd:schema xmlns:xsd="http://www.w3.org/2001/XMLSchema" xmlns:xs="http://www.w3.org/2001/XMLSchema" xmlns:p="http://schemas.microsoft.com/office/2006/metadata/properties" xmlns:ns2="d468b1f4-b3ab-4082-b8db-fb7c8c331bf8" xmlns:ns3="bb835f2c-e6a4-4ebf-a9d5-9d17a9a6d43a" targetNamespace="http://schemas.microsoft.com/office/2006/metadata/properties" ma:root="true" ma:fieldsID="965d287df7a04439575a79bf3f478956" ns2:_="" ns3:_="">
    <xsd:import namespace="d468b1f4-b3ab-4082-b8db-fb7c8c331bf8"/>
    <xsd:import namespace="bb835f2c-e6a4-4ebf-a9d5-9d17a9a6d4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68b1f4-b3ab-4082-b8db-fb7c8c331b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d3ec5fc-e53c-44b8-a5cd-ce895a24db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835f2c-e6a4-4ebf-a9d5-9d17a9a6d4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a70d728-f2c0-457f-bfc7-7f785649eea5}" ma:internalName="TaxCatchAll" ma:showField="CatchAllData" ma:web="bb835f2c-e6a4-4ebf-a9d5-9d17a9a6d4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6F54B1-A393-484F-A2B3-0B7C0CE7DF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30E4E6-7DBA-44C6-B3C5-9ADD94CA5D0E}">
  <ds:schemaRefs>
    <ds:schemaRef ds:uri="http://schemas.microsoft.com/office/2006/metadata/properties"/>
    <ds:schemaRef ds:uri="http://schemas.microsoft.com/office/infopath/2007/PartnerControls"/>
    <ds:schemaRef ds:uri="d468b1f4-b3ab-4082-b8db-fb7c8c331bf8"/>
    <ds:schemaRef ds:uri="bb835f2c-e6a4-4ebf-a9d5-9d17a9a6d43a"/>
  </ds:schemaRefs>
</ds:datastoreItem>
</file>

<file path=customXml/itemProps3.xml><?xml version="1.0" encoding="utf-8"?>
<ds:datastoreItem xmlns:ds="http://schemas.openxmlformats.org/officeDocument/2006/customXml" ds:itemID="{0730DA10-1D0A-430D-9EC3-08867538FA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68b1f4-b3ab-4082-b8db-fb7c8c331bf8"/>
    <ds:schemaRef ds:uri="bb835f2c-e6a4-4ebf-a9d5-9d17a9a6d4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WAH/WAB-1</vt:lpstr>
      <vt:lpstr>WAH/WAB-2</vt:lpstr>
      <vt:lpstr>WAH/WAB-3</vt:lpstr>
      <vt:lpstr>WAH/WAB-4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Pham, Josephine</dc:creator>
  <cp:lastModifiedBy>Pham, Josephine</cp:lastModifiedBy>
  <cp:revision>8</cp:revision>
  <dcterms:created xsi:type="dcterms:W3CDTF">2026-05-13T13:07:55Z</dcterms:created>
  <dcterms:modified xsi:type="dcterms:W3CDTF">2026-05-14T15:33:38Z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0x0101005BA101713F7F92459EF1759293F0DB27</vt:lpwstr>
  </property>
  <property fmtid="{D5CDD505-2E9C-101B-9397-08002B2CF9AE}" pid="3" name="MediaServiceImageTags">
    <vt:lpwstr/>
  </property>
</Properties>
</file>