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1817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699" autoAdjust="0"/>
  </p:normalViewPr>
  <p:slideViewPr>
    <p:cSldViewPr snapToGrid="0" snapToObjects="1">
      <p:cViewPr varScale="1">
        <p:scale>
          <a:sx n="146" d="100"/>
          <a:sy n="146" d="100"/>
        </p:scale>
        <p:origin x="176" y="1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8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2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0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1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4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9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6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1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9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4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qr code&#10;&#10;Description automatically generated">
            <a:extLst>
              <a:ext uri="{FF2B5EF4-FFF2-40B4-BE49-F238E27FC236}">
                <a16:creationId xmlns:a16="http://schemas.microsoft.com/office/drawing/2014/main" id="{07159079-1ED1-704E-885C-CCCD66599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573" y="468552"/>
            <a:ext cx="2212853" cy="104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452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uerUH_secondary 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526" y="5875819"/>
            <a:ext cx="1308100" cy="596900"/>
          </a:xfrm>
          <a:prstGeom prst="rect">
            <a:avLst/>
          </a:prstGeom>
        </p:spPr>
      </p:pic>
      <p:pic>
        <p:nvPicPr>
          <p:cNvPr id="4" name="Picture 3" descr="A picture containing qr code&#10;&#10;Description automatically generated">
            <a:extLst>
              <a:ext uri="{FF2B5EF4-FFF2-40B4-BE49-F238E27FC236}">
                <a16:creationId xmlns:a16="http://schemas.microsoft.com/office/drawing/2014/main" id="{B5E5BD5A-B5FB-2040-B9B3-6E8720058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0791" y="5521911"/>
            <a:ext cx="1716009" cy="81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55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Default</dc:creator>
  <cp:lastModifiedBy>Pham, Josephine Q</cp:lastModifiedBy>
  <cp:revision>10</cp:revision>
  <dcterms:created xsi:type="dcterms:W3CDTF">2014-03-25T18:01:38Z</dcterms:created>
  <dcterms:modified xsi:type="dcterms:W3CDTF">2023-05-02T20:13:09Z</dcterms:modified>
</cp:coreProperties>
</file>