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1817"/>
    <a:srgbClr val="E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3B3153-1686-44A1-8681-DF0D50C5255F}" v="2" dt="2023-04-24T16:17:41.8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1" autoAdjust="0"/>
    <p:restoredTop sz="94699" autoAdjust="0"/>
  </p:normalViewPr>
  <p:slideViewPr>
    <p:cSldViewPr snapToGrid="0" snapToObjects="1">
      <p:cViewPr varScale="1">
        <p:scale>
          <a:sx n="146" d="100"/>
          <a:sy n="146" d="100"/>
        </p:scale>
        <p:origin x="176" y="13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am, Josephine Q" userId="4d317b17-55e1-4bdd-a182-8a14ad755fc0" providerId="ADAL" clId="{B73B3153-1686-44A1-8681-DF0D50C5255F}"/>
    <pc:docChg chg="undo custSel modSld">
      <pc:chgData name="Pham, Josephine Q" userId="4d317b17-55e1-4bdd-a182-8a14ad755fc0" providerId="ADAL" clId="{B73B3153-1686-44A1-8681-DF0D50C5255F}" dt="2023-04-24T16:19:32.040" v="23" actId="14100"/>
      <pc:docMkLst>
        <pc:docMk/>
      </pc:docMkLst>
      <pc:sldChg chg="addSp delSp modSp mod chgLayout">
        <pc:chgData name="Pham, Josephine Q" userId="4d317b17-55e1-4bdd-a182-8a14ad755fc0" providerId="ADAL" clId="{B73B3153-1686-44A1-8681-DF0D50C5255F}" dt="2023-04-24T16:19:32.040" v="23" actId="14100"/>
        <pc:sldMkLst>
          <pc:docMk/>
          <pc:sldMk cId="667452519" sldId="256"/>
        </pc:sldMkLst>
        <pc:spChg chg="add mod ord">
          <ac:chgData name="Pham, Josephine Q" userId="4d317b17-55e1-4bdd-a182-8a14ad755fc0" providerId="ADAL" clId="{B73B3153-1686-44A1-8681-DF0D50C5255F}" dt="2023-04-24T16:19:32.040" v="23" actId="14100"/>
          <ac:spMkLst>
            <pc:docMk/>
            <pc:sldMk cId="667452519" sldId="256"/>
            <ac:spMk id="4" creationId="{6B1402BB-86EE-957E-9BA3-288CA70646F6}"/>
          </ac:spMkLst>
        </pc:spChg>
        <pc:spChg chg="add del mod ord">
          <ac:chgData name="Pham, Josephine Q" userId="4d317b17-55e1-4bdd-a182-8a14ad755fc0" providerId="ADAL" clId="{B73B3153-1686-44A1-8681-DF0D50C5255F}" dt="2023-04-24T16:18:09.399" v="12" actId="478"/>
          <ac:spMkLst>
            <pc:docMk/>
            <pc:sldMk cId="667452519" sldId="256"/>
            <ac:spMk id="5" creationId="{F9983072-65F5-1FF0-D91A-A02E2BEE6DEB}"/>
          </ac:spMkLst>
        </pc:spChg>
        <pc:picChg chg="add mod">
          <ac:chgData name="Pham, Josephine Q" userId="4d317b17-55e1-4bdd-a182-8a14ad755fc0" providerId="ADAL" clId="{B73B3153-1686-44A1-8681-DF0D50C5255F}" dt="2023-04-24T16:17:34.711" v="6" actId="1076"/>
          <ac:picMkLst>
            <pc:docMk/>
            <pc:sldMk cId="667452519" sldId="256"/>
            <ac:picMk id="3" creationId="{20207A85-E38A-1235-CE2F-3AB963815FED}"/>
          </ac:picMkLst>
        </pc:picChg>
        <pc:picChg chg="del">
          <ac:chgData name="Pham, Josephine Q" userId="4d317b17-55e1-4bdd-a182-8a14ad755fc0" providerId="ADAL" clId="{B73B3153-1686-44A1-8681-DF0D50C5255F}" dt="2023-04-24T16:17:23.204" v="1" actId="478"/>
          <ac:picMkLst>
            <pc:docMk/>
            <pc:sldMk cId="667452519" sldId="256"/>
            <ac:picMk id="9" creationId="{00000000-0000-0000-0000-000000000000}"/>
          </ac:picMkLst>
        </pc:picChg>
      </pc:sldChg>
      <pc:sldChg chg="addSp delSp modSp mod">
        <pc:chgData name="Pham, Josephine Q" userId="4d317b17-55e1-4bdd-a182-8a14ad755fc0" providerId="ADAL" clId="{B73B3153-1686-44A1-8681-DF0D50C5255F}" dt="2023-04-24T16:17:49.711" v="10" actId="1076"/>
        <pc:sldMkLst>
          <pc:docMk/>
          <pc:sldMk cId="824855268" sldId="257"/>
        </pc:sldMkLst>
        <pc:picChg chg="add mod">
          <ac:chgData name="Pham, Josephine Q" userId="4d317b17-55e1-4bdd-a182-8a14ad755fc0" providerId="ADAL" clId="{B73B3153-1686-44A1-8681-DF0D50C5255F}" dt="2023-04-24T16:17:49.711" v="10" actId="1076"/>
          <ac:picMkLst>
            <pc:docMk/>
            <pc:sldMk cId="824855268" sldId="257"/>
            <ac:picMk id="2" creationId="{CC4B5FCE-8049-CDAF-9CEA-409715A9F1AB}"/>
          </ac:picMkLst>
        </pc:picChg>
        <pc:picChg chg="del">
          <ac:chgData name="Pham, Josephine Q" userId="4d317b17-55e1-4bdd-a182-8a14ad755fc0" providerId="ADAL" clId="{B73B3153-1686-44A1-8681-DF0D50C5255F}" dt="2023-04-24T16:17:40.444" v="7" actId="478"/>
          <ac:picMkLst>
            <pc:docMk/>
            <pc:sldMk cId="824855268" sldId="257"/>
            <ac:picMk id="7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484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728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400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210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766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990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4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93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465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51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592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A1DDB2-5F65-7F43-A7EF-90F87641C2B2}" type="datetimeFigureOut">
              <a:rPr lang="en-US" smtClean="0"/>
              <a:t>5/2/23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CD8911-B433-634A-8462-B3CDA1BC70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44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1309955"/>
          </a:xfrm>
          <a:prstGeom prst="rect">
            <a:avLst/>
          </a:prstGeom>
          <a:solidFill>
            <a:srgbClr val="E2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306862"/>
            <a:ext cx="9144000" cy="163358"/>
          </a:xfrm>
          <a:prstGeom prst="rect">
            <a:avLst/>
          </a:prstGeom>
          <a:solidFill>
            <a:srgbClr val="88181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 descr="Qr code&#10;&#10;Description automatically generated">
            <a:extLst>
              <a:ext uri="{FF2B5EF4-FFF2-40B4-BE49-F238E27FC236}">
                <a16:creationId xmlns:a16="http://schemas.microsoft.com/office/drawing/2014/main" id="{20207A85-E38A-1235-CE2F-3AB963815F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9190" y="241071"/>
            <a:ext cx="1745619" cy="824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452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548044"/>
            <a:ext cx="9144000" cy="1309955"/>
          </a:xfrm>
          <a:prstGeom prst="rect">
            <a:avLst/>
          </a:prstGeom>
          <a:solidFill>
            <a:srgbClr val="E2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5396556"/>
            <a:ext cx="9144000" cy="163358"/>
          </a:xfrm>
          <a:prstGeom prst="rect">
            <a:avLst/>
          </a:prstGeom>
          <a:solidFill>
            <a:srgbClr val="881817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 descr="Qr code&#10;&#10;Description automatically generated">
            <a:extLst>
              <a:ext uri="{FF2B5EF4-FFF2-40B4-BE49-F238E27FC236}">
                <a16:creationId xmlns:a16="http://schemas.microsoft.com/office/drawing/2014/main" id="{CC4B5FCE-8049-CDAF-9CEA-409715A9F1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25971" y="5796596"/>
            <a:ext cx="1745619" cy="824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8552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Click to Add Title</dc:title>
  <dc:creator>Default</dc:creator>
  <cp:lastModifiedBy>Pham, Josephine Q</cp:lastModifiedBy>
  <cp:revision>8</cp:revision>
  <dcterms:created xsi:type="dcterms:W3CDTF">2014-03-25T18:01:38Z</dcterms:created>
  <dcterms:modified xsi:type="dcterms:W3CDTF">2023-05-02T20:13:30Z</dcterms:modified>
</cp:coreProperties>
</file>