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201153-CE19-4AAD-A0CF-EA9118419E8F}" v="8" dt="2023-04-24T16:25:08.7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56"/>
  </p:normalViewPr>
  <p:slideViewPr>
    <p:cSldViewPr snapToGrid="0" snapToObjects="1">
      <p:cViewPr varScale="1">
        <p:scale>
          <a:sx n="146" d="100"/>
          <a:sy n="146" d="100"/>
        </p:scale>
        <p:origin x="176" y="1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am, Josephine Q" userId="4d317b17-55e1-4bdd-a182-8a14ad755fc0" providerId="ADAL" clId="{D2201153-CE19-4AAD-A0CF-EA9118419E8F}"/>
    <pc:docChg chg="undo custSel modSld">
      <pc:chgData name="Pham, Josephine Q" userId="4d317b17-55e1-4bdd-a182-8a14ad755fc0" providerId="ADAL" clId="{D2201153-CE19-4AAD-A0CF-EA9118419E8F}" dt="2023-04-24T16:25:18.415" v="82" actId="20577"/>
      <pc:docMkLst>
        <pc:docMk/>
      </pc:docMkLst>
      <pc:sldChg chg="addSp delSp modSp mod">
        <pc:chgData name="Pham, Josephine Q" userId="4d317b17-55e1-4bdd-a182-8a14ad755fc0" providerId="ADAL" clId="{D2201153-CE19-4AAD-A0CF-EA9118419E8F}" dt="2023-04-24T16:25:18.415" v="82" actId="20577"/>
        <pc:sldMkLst>
          <pc:docMk/>
          <pc:sldMk cId="667452519" sldId="256"/>
        </pc:sldMkLst>
        <pc:spChg chg="mod">
          <ac:chgData name="Pham, Josephine Q" userId="4d317b17-55e1-4bdd-a182-8a14ad755fc0" providerId="ADAL" clId="{D2201153-CE19-4AAD-A0CF-EA9118419E8F}" dt="2023-04-24T16:25:18.415" v="82" actId="20577"/>
          <ac:spMkLst>
            <pc:docMk/>
            <pc:sldMk cId="667452519" sldId="256"/>
            <ac:spMk id="2" creationId="{00000000-0000-0000-0000-000000000000}"/>
          </ac:spMkLst>
        </pc:spChg>
        <pc:picChg chg="del">
          <ac:chgData name="Pham, Josephine Q" userId="4d317b17-55e1-4bdd-a182-8a14ad755fc0" providerId="ADAL" clId="{D2201153-CE19-4AAD-A0CF-EA9118419E8F}" dt="2023-04-24T16:23:28.190" v="5" actId="478"/>
          <ac:picMkLst>
            <pc:docMk/>
            <pc:sldMk cId="667452519" sldId="256"/>
            <ac:picMk id="4" creationId="{00000000-0000-0000-0000-000000000000}"/>
          </ac:picMkLst>
        </pc:picChg>
        <pc:picChg chg="add del mod">
          <ac:chgData name="Pham, Josephine Q" userId="4d317b17-55e1-4bdd-a182-8a14ad755fc0" providerId="ADAL" clId="{D2201153-CE19-4AAD-A0CF-EA9118419E8F}" dt="2023-04-24T16:23:26.991" v="4" actId="21"/>
          <ac:picMkLst>
            <pc:docMk/>
            <pc:sldMk cId="667452519" sldId="256"/>
            <ac:picMk id="6" creationId="{93114F03-7D2D-A3F8-2196-2053F0838333}"/>
          </ac:picMkLst>
        </pc:picChg>
        <pc:picChg chg="add mod">
          <ac:chgData name="Pham, Josephine Q" userId="4d317b17-55e1-4bdd-a182-8a14ad755fc0" providerId="ADAL" clId="{D2201153-CE19-4AAD-A0CF-EA9118419E8F}" dt="2023-04-24T16:23:29.250" v="6"/>
          <ac:picMkLst>
            <pc:docMk/>
            <pc:sldMk cId="667452519" sldId="256"/>
            <ac:picMk id="7" creationId="{A19447E4-1B92-8C1A-1708-3EE437735292}"/>
          </ac:picMkLst>
        </pc:picChg>
      </pc:sldChg>
      <pc:sldChg chg="addSp delSp modSp mod">
        <pc:chgData name="Pham, Josephine Q" userId="4d317b17-55e1-4bdd-a182-8a14ad755fc0" providerId="ADAL" clId="{D2201153-CE19-4AAD-A0CF-EA9118419E8F}" dt="2023-04-24T16:23:55.046" v="14" actId="14100"/>
        <pc:sldMkLst>
          <pc:docMk/>
          <pc:sldMk cId="824855268" sldId="257"/>
        </pc:sldMkLst>
        <pc:picChg chg="del">
          <ac:chgData name="Pham, Josephine Q" userId="4d317b17-55e1-4bdd-a182-8a14ad755fc0" providerId="ADAL" clId="{D2201153-CE19-4AAD-A0CF-EA9118419E8F}" dt="2023-04-24T16:23:48.556" v="12" actId="478"/>
          <ac:picMkLst>
            <pc:docMk/>
            <pc:sldMk cId="824855268" sldId="257"/>
            <ac:picMk id="4" creationId="{00000000-0000-0000-0000-000000000000}"/>
          </ac:picMkLst>
        </pc:picChg>
        <pc:picChg chg="add del mod">
          <ac:chgData name="Pham, Josephine Q" userId="4d317b17-55e1-4bdd-a182-8a14ad755fc0" providerId="ADAL" clId="{D2201153-CE19-4AAD-A0CF-EA9118419E8F}" dt="2023-04-24T16:23:46.555" v="11" actId="21"/>
          <ac:picMkLst>
            <pc:docMk/>
            <pc:sldMk cId="824855268" sldId="257"/>
            <ac:picMk id="5" creationId="{7386C716-592E-AEF5-47EF-6769B4E7E864}"/>
          </ac:picMkLst>
        </pc:picChg>
        <pc:picChg chg="add mod">
          <ac:chgData name="Pham, Josephine Q" userId="4d317b17-55e1-4bdd-a182-8a14ad755fc0" providerId="ADAL" clId="{D2201153-CE19-4AAD-A0CF-EA9118419E8F}" dt="2023-04-24T16:23:55.046" v="14" actId="14100"/>
          <ac:picMkLst>
            <pc:docMk/>
            <pc:sldMk cId="824855268" sldId="257"/>
            <ac:picMk id="6" creationId="{7730D2E9-6243-BE14-2A2B-54E3C7AA48C3}"/>
          </ac:picMkLst>
        </pc:picChg>
      </pc:sldChg>
      <pc:sldChg chg="addSp delSp modSp mod">
        <pc:chgData name="Pham, Josephine Q" userId="4d317b17-55e1-4bdd-a182-8a14ad755fc0" providerId="ADAL" clId="{D2201153-CE19-4AAD-A0CF-EA9118419E8F}" dt="2023-04-24T16:24:01.317" v="16"/>
        <pc:sldMkLst>
          <pc:docMk/>
          <pc:sldMk cId="2599808775" sldId="258"/>
        </pc:sldMkLst>
        <pc:picChg chg="del">
          <ac:chgData name="Pham, Josephine Q" userId="4d317b17-55e1-4bdd-a182-8a14ad755fc0" providerId="ADAL" clId="{D2201153-CE19-4AAD-A0CF-EA9118419E8F}" dt="2023-04-24T16:24:00.997" v="15" actId="478"/>
          <ac:picMkLst>
            <pc:docMk/>
            <pc:sldMk cId="2599808775" sldId="258"/>
            <ac:picMk id="5" creationId="{00000000-0000-0000-0000-000000000000}"/>
          </ac:picMkLst>
        </pc:picChg>
        <pc:picChg chg="add mod">
          <ac:chgData name="Pham, Josephine Q" userId="4d317b17-55e1-4bdd-a182-8a14ad755fc0" providerId="ADAL" clId="{D2201153-CE19-4AAD-A0CF-EA9118419E8F}" dt="2023-04-24T16:24:01.317" v="16"/>
          <ac:picMkLst>
            <pc:docMk/>
            <pc:sldMk cId="2599808775" sldId="258"/>
            <ac:picMk id="6" creationId="{27F427D1-E2A9-7FF6-EA46-304A4AE4EE0E}"/>
          </ac:picMkLst>
        </pc:picChg>
      </pc:sldChg>
      <pc:sldChg chg="addSp delSp modSp mod">
        <pc:chgData name="Pham, Josephine Q" userId="4d317b17-55e1-4bdd-a182-8a14ad755fc0" providerId="ADAL" clId="{D2201153-CE19-4AAD-A0CF-EA9118419E8F}" dt="2023-04-24T16:25:08.787" v="56"/>
        <pc:sldMkLst>
          <pc:docMk/>
          <pc:sldMk cId="648515863" sldId="259"/>
        </pc:sldMkLst>
        <pc:picChg chg="del">
          <ac:chgData name="Pham, Josephine Q" userId="4d317b17-55e1-4bdd-a182-8a14ad755fc0" providerId="ADAL" clId="{D2201153-CE19-4AAD-A0CF-EA9118419E8F}" dt="2023-04-24T16:24:07.379" v="17" actId="478"/>
          <ac:picMkLst>
            <pc:docMk/>
            <pc:sldMk cId="648515863" sldId="259"/>
            <ac:picMk id="5" creationId="{00000000-0000-0000-0000-000000000000}"/>
          </ac:picMkLst>
        </pc:picChg>
        <pc:picChg chg="add del mod">
          <ac:chgData name="Pham, Josephine Q" userId="4d317b17-55e1-4bdd-a182-8a14ad755fc0" providerId="ADAL" clId="{D2201153-CE19-4AAD-A0CF-EA9118419E8F}" dt="2023-04-24T16:25:02.612" v="55"/>
          <ac:picMkLst>
            <pc:docMk/>
            <pc:sldMk cId="648515863" sldId="259"/>
            <ac:picMk id="6" creationId="{421A73B0-A022-9A1B-696B-EBB7DEB041BB}"/>
          </ac:picMkLst>
        </pc:picChg>
        <pc:picChg chg="add mod">
          <ac:chgData name="Pham, Josephine Q" userId="4d317b17-55e1-4bdd-a182-8a14ad755fc0" providerId="ADAL" clId="{D2201153-CE19-4AAD-A0CF-EA9118419E8F}" dt="2023-04-24T16:25:08.787" v="56"/>
          <ac:picMkLst>
            <pc:docMk/>
            <pc:sldMk cId="648515863" sldId="259"/>
            <ac:picMk id="7" creationId="{31D827E4-DB6F-CBEA-40E9-EACEA706B95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8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28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00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210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6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90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4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9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46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1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92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44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Impact"/>
                <a:cs typeface="Impact"/>
              </a:rPr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imes New Roman"/>
                <a:cs typeface="Times New Roman"/>
              </a:rPr>
              <a:t>Click to Add Subtitle</a:t>
            </a:r>
          </a:p>
        </p:txBody>
      </p:sp>
      <p:pic>
        <p:nvPicPr>
          <p:cNvPr id="7" name="Picture 6" descr="A picture containing qr code&#10;&#10;Description automatically generated">
            <a:extLst>
              <a:ext uri="{FF2B5EF4-FFF2-40B4-BE49-F238E27FC236}">
                <a16:creationId xmlns:a16="http://schemas.microsoft.com/office/drawing/2014/main" id="{A19447E4-1B92-8C1A-1708-3EE4377352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5573" y="468552"/>
            <a:ext cx="2212853" cy="1045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452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/>
                <a:cs typeface="Impact"/>
              </a:rPr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/>
                <a:cs typeface="Times New Roman"/>
              </a:rPr>
              <a:t>Click to add content</a:t>
            </a:r>
          </a:p>
        </p:txBody>
      </p:sp>
      <p:pic>
        <p:nvPicPr>
          <p:cNvPr id="6" name="Picture 5" descr="A picture containing qr code&#10;&#10;Description automatically generated">
            <a:extLst>
              <a:ext uri="{FF2B5EF4-FFF2-40B4-BE49-F238E27FC236}">
                <a16:creationId xmlns:a16="http://schemas.microsoft.com/office/drawing/2014/main" id="{7730D2E9-6243-BE14-2A2B-54E3C7AA48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0791" y="5521911"/>
            <a:ext cx="1716009" cy="810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55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/>
                <a:cs typeface="Impact"/>
              </a:rPr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/>
                <a:cs typeface="Times New Roman"/>
              </a:rPr>
              <a:t>Click to add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A picture containing qr code&#10;&#10;Description automatically generated">
            <a:extLst>
              <a:ext uri="{FF2B5EF4-FFF2-40B4-BE49-F238E27FC236}">
                <a16:creationId xmlns:a16="http://schemas.microsoft.com/office/drawing/2014/main" id="{27F427D1-E2A9-7FF6-EA46-304A4AE4EE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0791" y="5521911"/>
            <a:ext cx="1716009" cy="810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808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>
                <a:latin typeface="Impact"/>
                <a:cs typeface="Impact"/>
              </a:rPr>
              <a:t>Click to Add Title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Click to Add Content</a:t>
            </a:r>
          </a:p>
        </p:txBody>
      </p:sp>
      <p:pic>
        <p:nvPicPr>
          <p:cNvPr id="7" name="Picture 6" descr="A picture containing qr code&#10;&#10;Description automatically generated">
            <a:extLst>
              <a:ext uri="{FF2B5EF4-FFF2-40B4-BE49-F238E27FC236}">
                <a16:creationId xmlns:a16="http://schemas.microsoft.com/office/drawing/2014/main" id="{31D827E4-DB6F-CBEA-40E9-EACEA706B9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0791" y="5521911"/>
            <a:ext cx="1716009" cy="810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515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32</Words>
  <Application>Microsoft Macintosh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Impact</vt:lpstr>
      <vt:lpstr>Times New Roman</vt:lpstr>
      <vt:lpstr>Office Theme</vt:lpstr>
      <vt:lpstr>Click to Add Title</vt:lpstr>
      <vt:lpstr>Click to Add Title</vt:lpstr>
      <vt:lpstr>Click to Add Title</vt:lpstr>
      <vt:lpstr>Click to Add Title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Default</dc:creator>
  <cp:lastModifiedBy>Pham, Josephine Q</cp:lastModifiedBy>
  <cp:revision>6</cp:revision>
  <dcterms:created xsi:type="dcterms:W3CDTF">2014-03-25T18:01:38Z</dcterms:created>
  <dcterms:modified xsi:type="dcterms:W3CDTF">2023-05-02T20:12:19Z</dcterms:modified>
</cp:coreProperties>
</file>