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120" y="-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4-9390_InfoSession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4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479" y="1597819"/>
            <a:ext cx="5371139" cy="1102519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Info Session Name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479" y="2572990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rebuchet MS"/>
                <a:cs typeface="Trebuchet MS"/>
              </a:rPr>
              <a:t>Info Session Details </a:t>
            </a:r>
            <a:br>
              <a:rPr lang="en-US" sz="2400" dirty="0" smtClean="0">
                <a:latin typeface="Trebuchet MS"/>
                <a:cs typeface="Trebuchet MS"/>
              </a:rPr>
            </a:br>
            <a:r>
              <a:rPr lang="en-US" sz="2400" dirty="0" smtClean="0"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latin typeface="Trebuchet MS"/>
              <a:cs typeface="Trebuchet MS"/>
            </a:endParaRPr>
          </a:p>
          <a:p>
            <a:r>
              <a:rPr lang="en-US" sz="1200" b="1" dirty="0" smtClean="0">
                <a:latin typeface="Trebuchet MS"/>
                <a:cs typeface="Trebuchet MS"/>
              </a:rPr>
              <a:t>Info Session description and RSVP details</a:t>
            </a:r>
            <a:endParaRPr lang="en-US" sz="1200" b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7689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479" y="1597819"/>
            <a:ext cx="5371139" cy="1102519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Info Session Name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479" y="2572990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rebuchet MS"/>
                <a:cs typeface="Trebuchet MS"/>
              </a:rPr>
              <a:t>Info Session Details </a:t>
            </a:r>
            <a:br>
              <a:rPr lang="en-US" sz="2400" dirty="0" smtClean="0">
                <a:latin typeface="Trebuchet MS"/>
                <a:cs typeface="Trebuchet MS"/>
              </a:rPr>
            </a:br>
            <a:r>
              <a:rPr lang="en-US" sz="2400" dirty="0" smtClean="0"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latin typeface="Trebuchet MS"/>
              <a:cs typeface="Trebuchet MS"/>
            </a:endParaRPr>
          </a:p>
          <a:p>
            <a:r>
              <a:rPr lang="en-US" sz="1200" b="1" dirty="0" smtClean="0">
                <a:latin typeface="Trebuchet MS"/>
                <a:cs typeface="Trebuchet MS"/>
              </a:rPr>
              <a:t>Info Session description and RSVP details</a:t>
            </a:r>
            <a:endParaRPr lang="en-US" sz="1200" b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49067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479" y="1597819"/>
            <a:ext cx="5371139" cy="1102519"/>
          </a:xfrm>
        </p:spPr>
        <p:txBody>
          <a:bodyPr/>
          <a:lstStyle/>
          <a:p>
            <a:r>
              <a:rPr lang="en-US" dirty="0" smtClean="0">
                <a:latin typeface="Impact"/>
                <a:cs typeface="Impact"/>
              </a:rPr>
              <a:t>Info Session Name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479" y="2572990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rebuchet MS"/>
                <a:cs typeface="Trebuchet MS"/>
              </a:rPr>
              <a:t>Info Session Details </a:t>
            </a:r>
            <a:br>
              <a:rPr lang="en-US" sz="2400" dirty="0" smtClean="0">
                <a:latin typeface="Trebuchet MS"/>
                <a:cs typeface="Trebuchet MS"/>
              </a:rPr>
            </a:br>
            <a:r>
              <a:rPr lang="en-US" sz="2400" dirty="0" smtClean="0"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latin typeface="Trebuchet MS"/>
              <a:cs typeface="Trebuchet MS"/>
            </a:endParaRPr>
          </a:p>
          <a:p>
            <a:r>
              <a:rPr lang="en-US" sz="1200" b="1" dirty="0" smtClean="0">
                <a:latin typeface="Trebuchet MS"/>
                <a:cs typeface="Trebuchet MS"/>
              </a:rPr>
              <a:t>Info Session description and RSVP details</a:t>
            </a:r>
            <a:endParaRPr lang="en-US" sz="1200" b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78284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256</TotalTime>
  <Words>18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Info Session Name</vt:lpstr>
      <vt:lpstr>Info Session Name</vt:lpstr>
      <vt:lpstr>Info Session Name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Default</cp:lastModifiedBy>
  <cp:revision>39</cp:revision>
  <dcterms:created xsi:type="dcterms:W3CDTF">2010-04-12T23:12:02Z</dcterms:created>
  <dcterms:modified xsi:type="dcterms:W3CDTF">2015-01-07T21:50:07Z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