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4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93455" r:id="rId4"/>
  </p:sldMasterIdLst>
  <p:sldIdLst>
    <p:sldId id="256" r:id="rId5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589" autoAdjust="0"/>
    <p:restoredTop sz="94660"/>
  </p:normalViewPr>
  <p:slideViewPr>
    <p:cSldViewPr snapToGrid="0" snapToObjects="1">
      <p:cViewPr varScale="1">
        <p:scale>
          <a:sx n="192" d="100"/>
          <a:sy n="192" d="100"/>
        </p:scale>
        <p:origin x="-120" y="-344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49" d="100"/>
        <a:sy n="149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ustomXml" Target="../customXml/item3.xml"/><Relationship Id="rId4" Type="http://schemas.openxmlformats.org/officeDocument/2006/relationships/slideMaster" Target="slideMasters/slideMaster1.xml"/><Relationship Id="rId5" Type="http://schemas.openxmlformats.org/officeDocument/2006/relationships/slide" Target="slides/slide1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customXml" Target="../customXml/item1.xml"/><Relationship Id="rId2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DB3CC-F982-40F9-8DD6-BCC9AFBF44BD}" type="datetime1">
              <a:rPr lang="en-US" smtClean="0"/>
              <a:pPr/>
              <a:t>1/9/15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8E988-FB04-AB4E-BE5A-59F242AF7F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83514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1/9/15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33172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1/9/15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79964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1/9/15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3822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E7B99-7C3F-4BC3-B7B8-7E1F8C620B24}" type="datetime1">
              <a:rPr lang="en-US" smtClean="0"/>
              <a:pPr/>
              <a:t>1/9/15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F2B4D-6B12-4EDF-87BB-2B55CECB661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23948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1/9/15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05946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1/9/15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68244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1/9/15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47129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1/9/15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2246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1/9/15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chemeClr val="accent3">
                  <a:shade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82203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1/9/15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59831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C2560D-EC28-3B41-86E8-18F1CE0113B4}" type="datetimeFigureOut">
              <a:rPr lang="en-US" smtClean="0"/>
              <a:t>1/9/15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38435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456" r:id="rId1"/>
    <p:sldLayoutId id="2147493457" r:id="rId2"/>
    <p:sldLayoutId id="2147493458" r:id="rId3"/>
    <p:sldLayoutId id="2147493459" r:id="rId4"/>
    <p:sldLayoutId id="2147493460" r:id="rId5"/>
    <p:sldLayoutId id="2147493461" r:id="rId6"/>
    <p:sldLayoutId id="2147493462" r:id="rId7"/>
    <p:sldLayoutId id="2147493463" r:id="rId8"/>
    <p:sldLayoutId id="2147493464" r:id="rId9"/>
    <p:sldLayoutId id="2147493465" r:id="rId10"/>
    <p:sldLayoutId id="2147493466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0953" cy="51434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85191" y="1835936"/>
            <a:ext cx="5371139" cy="1102519"/>
          </a:xfrm>
        </p:spPr>
        <p:txBody>
          <a:bodyPr/>
          <a:lstStyle/>
          <a:p>
            <a:r>
              <a:rPr lang="en-US" dirty="0" smtClean="0">
                <a:latin typeface="Impact"/>
                <a:cs typeface="Impact"/>
              </a:rPr>
              <a:t>Name of Organization</a:t>
            </a:r>
            <a:endParaRPr lang="en-US" dirty="0">
              <a:latin typeface="Impact"/>
              <a:cs typeface="Impac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85191" y="2698664"/>
            <a:ext cx="5371139" cy="1858638"/>
          </a:xfrm>
        </p:spPr>
        <p:txBody>
          <a:bodyPr>
            <a:normAutofit/>
          </a:bodyPr>
          <a:lstStyle/>
          <a:p>
            <a:r>
              <a:rPr lang="en-US" sz="2400" dirty="0" smtClean="0">
                <a:latin typeface="Trebuchet MS"/>
                <a:cs typeface="Trebuchet MS"/>
              </a:rPr>
              <a:t>Location</a:t>
            </a:r>
            <a:r>
              <a:rPr lang="en-US" sz="2400" dirty="0">
                <a:latin typeface="Trebuchet MS"/>
                <a:cs typeface="Trebuchet MS"/>
              </a:rPr>
              <a:t> </a:t>
            </a:r>
            <a:r>
              <a:rPr lang="en-US" sz="2400" dirty="0" smtClean="0">
                <a:latin typeface="Trebuchet MS"/>
                <a:cs typeface="Trebuchet MS"/>
              </a:rPr>
              <a:t>(optional)</a:t>
            </a:r>
          </a:p>
        </p:txBody>
      </p:sp>
    </p:spTree>
    <p:extLst>
      <p:ext uri="{BB962C8B-B14F-4D97-AF65-F5344CB8AC3E}">
        <p14:creationId xmlns:p14="http://schemas.microsoft.com/office/powerpoint/2010/main" val="7768948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Version xmlns="http://schemas.microsoft.com/sharepoint/v3/fields" xsi:nil="true"/>
    <_Status xmlns="http://schemas.microsoft.com/sharepoint/v3/fields">Not Started</_Status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DE64AEEDD9B7A4D93545ACBE97D4615" ma:contentTypeVersion="2" ma:contentTypeDescription="Create a new document." ma:contentTypeScope="" ma:versionID="f49002b78e3a4a71b814eef46a983816">
  <xsd:schema xmlns:xsd="http://www.w3.org/2001/XMLSchema" xmlns:xs="http://www.w3.org/2001/XMLSchema" xmlns:p="http://schemas.microsoft.com/office/2006/metadata/properties" xmlns:ns2="http://schemas.microsoft.com/sharepoint/v3/fields" targetNamespace="http://schemas.microsoft.com/office/2006/metadata/properties" ma:root="true" ma:fieldsID="38f6db2dd0d9a0cf6a8dc37be32b365b" ns2:_="">
    <xsd:import namespace="http://schemas.microsoft.com/sharepoint/v3/fields"/>
    <xsd:element name="properties">
      <xsd:complexType>
        <xsd:sequence>
          <xsd:element name="documentManagement">
            <xsd:complexType>
              <xsd:all>
                <xsd:element ref="ns2:_Status" minOccurs="0"/>
                <xsd:element ref="ns2:_Vers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_Status" ma:index="8" nillable="true" ma:displayName="Status" ma:default="Not Started" ma:internalName="_Status">
      <xsd:simpleType>
        <xsd:union memberTypes="dms:Text">
          <xsd:simpleType>
            <xsd:restriction base="dms:Choice">
              <xsd:enumeration value="Not Started"/>
              <xsd:enumeration value="Draft"/>
              <xsd:enumeration value="Reviewed"/>
              <xsd:enumeration value="Scheduled"/>
              <xsd:enumeration value="Published"/>
              <xsd:enumeration value="Final"/>
              <xsd:enumeration value="Expired"/>
            </xsd:restriction>
          </xsd:simpleType>
        </xsd:union>
      </xsd:simpleType>
    </xsd:element>
    <xsd:element name="_Version" ma:index="9" nillable="true" ma:displayName="Version" ma:internalName="_Version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 ma:displayName="Status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B6F2769-7194-4217-93D3-3AF3A4742282}">
  <ds:schemaRefs>
    <ds:schemaRef ds:uri="http://schemas.microsoft.com/office/2006/metadata/properties"/>
    <ds:schemaRef ds:uri="http://schemas.microsoft.com/office/infopath/2007/PartnerControls"/>
    <ds:schemaRef ds:uri="http://schemas.microsoft.com/sharepoint/v3/fields"/>
  </ds:schemaRefs>
</ds:datastoreItem>
</file>

<file path=customXml/itemProps2.xml><?xml version="1.0" encoding="utf-8"?>
<ds:datastoreItem xmlns:ds="http://schemas.openxmlformats.org/officeDocument/2006/customXml" ds:itemID="{E4214858-785C-42F7-BE66-6D0E79395FC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/fields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87D2A1B0-FF3E-4009-940D-AED0EB70AA2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FNEMasterTemplateForThemePreview.pptx</Template>
  <TotalTime>259</TotalTime>
  <Words>7</Words>
  <Application>Microsoft Macintosh PowerPoint</Application>
  <PresentationFormat>On-screen Show (16:9)</PresentationFormat>
  <Paragraphs>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Name of Organization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FileNewTemplate</dc:title>
  <dc:creator>Diana</dc:creator>
  <cp:lastModifiedBy>Default</cp:lastModifiedBy>
  <cp:revision>41</cp:revision>
  <dcterms:created xsi:type="dcterms:W3CDTF">2010-04-12T23:12:02Z</dcterms:created>
  <dcterms:modified xsi:type="dcterms:W3CDTF">2015-01-09T16:30:21Z</dcterms:modified>
  <cp:contentStatus>Draft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0x0101000DE64AEEDD9B7A4D93545ACBE97D4615</vt:lpwstr>
  </property>
</Properties>
</file>