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75657" autoAdjust="0"/>
  </p:normalViewPr>
  <p:slideViewPr>
    <p:cSldViewPr>
      <p:cViewPr varScale="1">
        <p:scale>
          <a:sx n="146" d="100"/>
          <a:sy n="146" d="100"/>
        </p:scale>
        <p:origin x="176" y="4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C7A93-18A0-4A3F-9FC2-ED82921366B5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9E2D89-618C-4FE6-B7D0-640B21DC26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4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uer.uh.edu/office-of-communications/templates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This template is designed not</a:t>
            </a:r>
            <a:r>
              <a:rPr lang="en-US" baseline="0" dirty="0"/>
              <a:t> as a full presentation but as a general Bauer-branded pair of slides that can rotate on a screen during an event while you speak. If you need to create a full presentation with additional content, 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“Create a new presentation with an approved template with Bauer logo.” If you want a more generic background slide with only the Bauer logo, </a:t>
            </a:r>
            <a:r>
              <a:rPr lang="en-US" baseline="0" dirty="0"/>
              <a:t>please visit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http://www.bauer.uh.edu/office-of-communications/templates</a:t>
            </a: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select the link “Static/generic Bauer-branded background slide (no editing capabilities).”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u="non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order to maintain graphic standards and compliance with ad approval, do not alter/change/replace the Bauer College logo within the slide.</a:t>
            </a:r>
            <a:endParaRPr lang="en-US" dirty="0"/>
          </a:p>
          <a:p>
            <a:pPr marL="171450" indent="-171450">
              <a:buFont typeface="Arial" pitchFamily="34" charset="0"/>
              <a:buChar char="•"/>
            </a:pPr>
            <a:r>
              <a:rPr lang="en-US" dirty="0"/>
              <a:t>Text size for main message is 90 pt. Here, we’ve used the font Impact. Text that we would suggest using could be “Welcome,” or</a:t>
            </a:r>
            <a:r>
              <a:rPr lang="en-US" baseline="0" dirty="0"/>
              <a:t> the title of your presentation.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baseline="0" dirty="0"/>
              <a:t>Text size for sub message is 36 </a:t>
            </a:r>
            <a:r>
              <a:rPr lang="en-US" baseline="0" dirty="0" err="1"/>
              <a:t>pt</a:t>
            </a:r>
            <a:r>
              <a:rPr lang="en-US" baseline="0" dirty="0"/>
              <a:t> for the top line (Impact) and 28 </a:t>
            </a:r>
            <a:r>
              <a:rPr lang="en-US" baseline="0" dirty="0" err="1"/>
              <a:t>pt</a:t>
            </a:r>
            <a:r>
              <a:rPr lang="en-US" baseline="0" dirty="0"/>
              <a:t> for bottom line (Times New Roman). For this area, we suggest including the name (top line) and date (bottom line) of the event.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9E2D89-618C-4FE6-B7D0-640B21DC26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680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9EFF9-8961-41BE-8757-0E3A5D27DCA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031FC-3C01-4CA7-82BF-D887BA6344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6C69-1114-4224-887B-5E9E256EF22B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ABE81-09C4-4963-BF8D-C6B1A9EF4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417FB-50AD-45C1-AA5D-86E79DD90936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EE895-2220-475E-AB17-51B52D363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C3E61-ABA7-4ACE-992B-F469F5084FA4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12178-0C01-4242-8ECF-22CBBAC2D8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B03AB-163D-4B68-B54C-01663CA5B0A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92B82-70CE-4B55-BDC9-3018B687F4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8A2CF-3797-468D-8285-F716D5B64C42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EA255-0BCF-487F-A809-3C1FC60B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5B276-B0C6-49D2-AB88-4E5AB953FE26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CEA2D-94F5-458B-AFC3-A28550224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5A084-093D-4A97-8896-4BD6B2CBA68C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3DF00-251E-443F-B13F-8F6485B03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1E73C-AA44-4307-AFCA-D3321F5BF5D0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562FE-B307-4E34-AE6D-6C010EB3A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CDB7A-F6B6-4D48-9CA0-5C0EF067BB82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1B1FC-9366-446A-9D49-4100AD6FC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E0DA3-9C5F-4091-A5FA-19A48B223338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6A22C-03C7-4937-99D4-95D2C5844F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7E6A2A-6FB7-49C5-A7C5-5583EFED69F7}" type="datetimeFigureOut">
              <a:rPr lang="en-US"/>
              <a:pPr>
                <a:defRPr/>
              </a:pPr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724F6F-2696-4C91-9F8D-E6665CA71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C899980-878D-A64A-9B44-369E20BEA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606" y="1755006"/>
            <a:ext cx="4468393" cy="210579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405157-030F-6F44-8739-FC5B783FFA21}"/>
              </a:ext>
            </a:extLst>
          </p:cNvPr>
          <p:cNvSpPr txBox="1"/>
          <p:nvPr/>
        </p:nvSpPr>
        <p:spPr>
          <a:xfrm>
            <a:off x="3192096" y="4953000"/>
            <a:ext cx="2863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www.bauer.uh.edu</a:t>
            </a:r>
            <a:endParaRPr lang="en-US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240</Words>
  <Application>Microsoft Macintosh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University of Houston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G. Sebesta</dc:creator>
  <cp:lastModifiedBy>Pham, Josephine Q</cp:lastModifiedBy>
  <cp:revision>71</cp:revision>
  <dcterms:created xsi:type="dcterms:W3CDTF">2012-06-21T18:54:34Z</dcterms:created>
  <dcterms:modified xsi:type="dcterms:W3CDTF">2023-05-02T20:09:09Z</dcterms:modified>
</cp:coreProperties>
</file>