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75657" autoAdjust="0"/>
  </p:normalViewPr>
  <p:slideViewPr>
    <p:cSldViewPr>
      <p:cViewPr varScale="1">
        <p:scale>
          <a:sx n="146" d="100"/>
          <a:sy n="146" d="100"/>
        </p:scale>
        <p:origin x="176" y="4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C7A93-18A0-4A3F-9FC2-ED82921366B5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E2D89-618C-4FE6-B7D0-640B21DC2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4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uer.uh.edu/office-of-communications/template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uer.uh.edu/office-of-communications/template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This template is designed not</a:t>
            </a:r>
            <a:r>
              <a:rPr lang="en-US" baseline="0" dirty="0"/>
              <a:t> as a full presentation but as a general Bauer-branded pair of slides that can rotate on a screen during an event while you speak. If you need to create a full presentation with additional content, please visit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http://www.bauer.uh.edu/office-of-communications/templates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select the link “Create a new presentation with an approved template with Bauer logo.” If you want a more generic background slide with only the Bauer logo, </a:t>
            </a:r>
            <a:r>
              <a:rPr lang="en-US" baseline="0" dirty="0"/>
              <a:t>please visit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http://www.bauer.uh.edu/office-of-communications/templates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select the link “Static/generic Bauer-branded background slide (no editing capabilities).”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to maintain graphic standards and compliance with ad approval, do not alter/change/replace the Bauer College logo within the slide.</a:t>
            </a:r>
            <a:endParaRPr lang="en-US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Text size for main message is 90 pt. Here, we’ve used the font Impact. Text that we would suggest using could be “Welcome,” or</a:t>
            </a:r>
            <a:r>
              <a:rPr lang="en-US" baseline="0" dirty="0"/>
              <a:t> the title of your presentation.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/>
              <a:t>Text size for sub message is 36 </a:t>
            </a:r>
            <a:r>
              <a:rPr lang="en-US" baseline="0" dirty="0" err="1"/>
              <a:t>pt</a:t>
            </a:r>
            <a:r>
              <a:rPr lang="en-US" baseline="0" dirty="0"/>
              <a:t> for the top line (Impact) and 28 </a:t>
            </a:r>
            <a:r>
              <a:rPr lang="en-US" baseline="0" dirty="0" err="1"/>
              <a:t>pt</a:t>
            </a:r>
            <a:r>
              <a:rPr lang="en-US" baseline="0" dirty="0"/>
              <a:t> for bottom line (Times New Roman). For this area, we suggest including the name (top line) and date (bottom line) of the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E2D89-618C-4FE6-B7D0-640B21DC2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8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This template is designed not</a:t>
            </a:r>
            <a:r>
              <a:rPr lang="en-US" baseline="0" dirty="0"/>
              <a:t> as a full presentation but as a general Bauer-branded pair of slides that can rotate on a screen during an event while you speak. If you need to create a full presentation with additional content, please visit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http://www.bauer.uh.edu/office-of-communications/templates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select the link “Create a new presentation with an approved template with Bauer logo.” If you want a more generic background slide with only the Bauer logo, </a:t>
            </a:r>
            <a:r>
              <a:rPr lang="en-US" baseline="0" dirty="0"/>
              <a:t>please visit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http://www.bauer.uh.edu/office-of-communications/templates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select the link “Static/generic Bauer-branded background slide (no editing capabilities).”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to maintain graphic standards and compliance with ad approval, do not alter/change/replace the Bauer College logo within the slide.</a:t>
            </a:r>
            <a:endParaRPr lang="en-US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Text size for main message is 90 pt. Here, we’ve used the font Impact.</a:t>
            </a:r>
            <a:r>
              <a:rPr lang="en-US" baseline="0" dirty="0"/>
              <a:t> </a:t>
            </a:r>
            <a:r>
              <a:rPr lang="en-US" dirty="0"/>
              <a:t>Text that we would suggest using could be “Welcome,” or</a:t>
            </a:r>
            <a:r>
              <a:rPr lang="en-US" baseline="0" dirty="0"/>
              <a:t> the title of your presentation.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/>
              <a:t>Text size for sub message (bottom right) is 36 </a:t>
            </a:r>
            <a:r>
              <a:rPr lang="en-US" baseline="0" dirty="0" err="1"/>
              <a:t>pt</a:t>
            </a:r>
            <a:r>
              <a:rPr lang="en-US" baseline="0" dirty="0"/>
              <a:t> for the top line (Impact) and 28 </a:t>
            </a:r>
            <a:r>
              <a:rPr lang="en-US" baseline="0" dirty="0" err="1"/>
              <a:t>pt</a:t>
            </a:r>
            <a:r>
              <a:rPr lang="en-US" baseline="0" dirty="0"/>
              <a:t> for bottom line Times New Roman). </a:t>
            </a:r>
            <a:r>
              <a:rPr lang="en-US" baseline="0"/>
              <a:t>For </a:t>
            </a:r>
            <a:r>
              <a:rPr lang="en-US" baseline="0" dirty="0"/>
              <a:t>this area, we suggest including the name (top line) and date (bottom line) of the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E2D89-618C-4FE6-B7D0-640B21DC26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8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9EFF9-8961-41BE-8757-0E3A5D27DCA8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031FC-3C01-4CA7-82BF-D887BA634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6C69-1114-4224-887B-5E9E256EF22B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ABE81-09C4-4963-BF8D-C6B1A9EF4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417FB-50AD-45C1-AA5D-86E79DD90936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E895-2220-475E-AB17-51B52D363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C3E61-ABA7-4ACE-992B-F469F5084FA4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2178-0C01-4242-8ECF-22CBBAC2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03AB-163D-4B68-B54C-01663CA5B0A8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2B82-70CE-4B55-BDC9-3018B687F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A2CF-3797-468D-8285-F716D5B64C42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EA255-0BCF-487F-A809-3C1FC60B1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5B276-B0C6-49D2-AB88-4E5AB953FE26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EA2D-94F5-458B-AFC3-A28550224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5A084-093D-4A97-8896-4BD6B2CBA68C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3DF00-251E-443F-B13F-8F6485B03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1E73C-AA44-4307-AFCA-D3321F5BF5D0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562FE-B307-4E34-AE6D-6C010EB3A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CDB7A-F6B6-4D48-9CA0-5C0EF067BB82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B1FC-9366-446A-9D49-4100AD6FC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0DA3-9C5F-4091-A5FA-19A48B223338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6A22C-03C7-4937-99D4-95D2C5844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7E6A2A-6FB7-49C5-A7C5-5583EFED69F7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724F6F-2696-4C91-9F8D-E6665CA71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2743200" y="3200400"/>
            <a:ext cx="3657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Impact"/>
                <a:cs typeface="Impact"/>
              </a:rPr>
              <a:t>INSERT TEXT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Times New Roman"/>
                <a:cs typeface="Times New Roman"/>
              </a:rPr>
              <a:t>Insert Text</a:t>
            </a: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1219200" y="762000"/>
            <a:ext cx="6705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0" dirty="0">
                <a:solidFill>
                  <a:schemeClr val="bg1"/>
                </a:solidFill>
                <a:latin typeface="Impact"/>
                <a:cs typeface="Impact"/>
              </a:rPr>
              <a:t>Insert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94E043-04A0-024B-8E9A-B52C6CEA23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5029200"/>
            <a:ext cx="2209800" cy="1041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1143000" y="2895600"/>
            <a:ext cx="6858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D90000"/>
                </a:solidFill>
                <a:latin typeface="Impact"/>
                <a:cs typeface="Impact"/>
              </a:rPr>
              <a:t>SPEAKER NAME</a:t>
            </a:r>
          </a:p>
          <a:p>
            <a:pPr algn="ctr"/>
            <a:r>
              <a:rPr lang="en-US" sz="2000" dirty="0">
                <a:solidFill>
                  <a:srgbClr val="D90000"/>
                </a:solidFill>
                <a:latin typeface="Times New Roman"/>
                <a:cs typeface="Times New Roman"/>
              </a:rPr>
              <a:t>Title</a:t>
            </a:r>
          </a:p>
          <a:p>
            <a:pPr algn="ctr"/>
            <a:r>
              <a:rPr lang="en-US" sz="2000" dirty="0">
                <a:solidFill>
                  <a:srgbClr val="D90000"/>
                </a:solidFill>
                <a:latin typeface="Times New Roman"/>
                <a:cs typeface="Times New Roman"/>
              </a:rPr>
              <a:t>C. T. Bauer College of Business</a:t>
            </a:r>
          </a:p>
          <a:p>
            <a:pPr algn="ctr"/>
            <a:r>
              <a:rPr lang="en-US" sz="2000" dirty="0">
                <a:solidFill>
                  <a:srgbClr val="D90000"/>
                </a:solidFill>
                <a:latin typeface="Times New Roman"/>
                <a:cs typeface="Times New Roman"/>
              </a:rPr>
              <a:t>University of Houston</a:t>
            </a:r>
          </a:p>
        </p:txBody>
      </p: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1219200" y="762000"/>
            <a:ext cx="6705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0" dirty="0">
                <a:solidFill>
                  <a:srgbClr val="D90000"/>
                </a:solidFill>
                <a:latin typeface="Impact"/>
                <a:cs typeface="Impact"/>
              </a:rPr>
              <a:t>Insert Text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10913C-3FCC-3D43-89CB-F53D3EB635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5029200"/>
            <a:ext cx="22098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299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491</Words>
  <Application>Microsoft Macintosh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Impact</vt:lpstr>
      <vt:lpstr>Times New Roman</vt:lpstr>
      <vt:lpstr>Office Theme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G. Sebesta</dc:creator>
  <cp:lastModifiedBy>Pham, Josephine Q</cp:lastModifiedBy>
  <cp:revision>66</cp:revision>
  <dcterms:created xsi:type="dcterms:W3CDTF">2012-06-21T18:54:34Z</dcterms:created>
  <dcterms:modified xsi:type="dcterms:W3CDTF">2023-05-02T20:07:19Z</dcterms:modified>
</cp:coreProperties>
</file>