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9"/>
  </p:notesMasterIdLst>
  <p:sldIdLst>
    <p:sldId id="256" r:id="rId2"/>
    <p:sldId id="284" r:id="rId3"/>
    <p:sldId id="257" r:id="rId4"/>
    <p:sldId id="258" r:id="rId5"/>
    <p:sldId id="259" r:id="rId6"/>
    <p:sldId id="276" r:id="rId7"/>
    <p:sldId id="277" r:id="rId8"/>
    <p:sldId id="278" r:id="rId9"/>
    <p:sldId id="279" r:id="rId10"/>
    <p:sldId id="280" r:id="rId11"/>
    <p:sldId id="281" r:id="rId12"/>
    <p:sldId id="267" r:id="rId13"/>
    <p:sldId id="263" r:id="rId14"/>
    <p:sldId id="264" r:id="rId15"/>
    <p:sldId id="260" r:id="rId16"/>
    <p:sldId id="261" r:id="rId17"/>
    <p:sldId id="282" r:id="rId18"/>
    <p:sldId id="262" r:id="rId19"/>
    <p:sldId id="283" r:id="rId20"/>
    <p:sldId id="268" r:id="rId21"/>
    <p:sldId id="269" r:id="rId22"/>
    <p:sldId id="270" r:id="rId23"/>
    <p:sldId id="271" r:id="rId24"/>
    <p:sldId id="272" r:id="rId25"/>
    <p:sldId id="273" r:id="rId26"/>
    <p:sldId id="275" r:id="rId27"/>
    <p:sldId id="274" r:id="rId28"/>
  </p:sldIdLst>
  <p:sldSz cx="9144000" cy="6858000" type="screen4x3"/>
  <p:notesSz cx="6856413" cy="9083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C6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72" autoAdjust="0"/>
    <p:restoredTop sz="79752" autoAdjust="0"/>
  </p:normalViewPr>
  <p:slideViewPr>
    <p:cSldViewPr>
      <p:cViewPr varScale="1">
        <p:scale>
          <a:sx n="68" d="100"/>
          <a:sy n="68" d="100"/>
        </p:scale>
        <p:origin x="-137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egan\My%20Documents\senior\forecasting\continental%20project\pressures\CYCLES%20-%20BTS%20Data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egan\My%20Documents\senior\forecasting\continental%20project\forecasts\TRENDADDSEAS%20-%20Reg%20Data%2005-08,%202010%20Recovery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egan\My%20Documents\senior\forecasting\continental%20project\forecasts\comparisons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egan\My%20Documents\senior\forecasting\continental%20project\continental%20market%20share\Market%25recovery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egan\My%20Documents\senior\forecasting\continental%20project\continental%20market%20share\market%25nonrecovery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egan\My%20Documents\senior\forecasting\continental%20project\continental%20market%20share\Market%25recovery_reg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egan\My%20Documents\senior\forecasting\continental%20project\continental%20market%20share\Market%25nonrecovery_reg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egan\My%20Documents\senior\forecasting\continental%20project\pressures\CYCLES%20-%20PI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egan\My%20Documents\senior\forecasting\continental%20project\pressures\CYCLES%20-%20Emp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egan\My%20Documents\senior\forecasting\continental%20project\pressures\CYCLES%20-%20Ret%20Sales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egan\My%20Documents\senior\forecasting\continental%20project\pressures\CYCLES%20-%20hou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egan\My%20Documents\senior\forecasting\continental%20project\pressures\CYCLES%20-%20con%20sent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Maegan\My%20Documents\senior\forecasting\continental%20project\forecasts\TRENDADDSEAS%20-%20BTS%2005-08,%202009%20Recovery.xls" TargetMode="External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egan\My%20Documents\senior\forecasting\continental%20project\forecasts\TRENDADDSEAS%20-%20BTS%2005-08,%202010%20Recovery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Maegan\My%20Documents\senior\forecasting\continental%20project\forecasts\TRENDADDSEAS%20-%20Reg%20Data%2005-08,%202009%20Recovery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v>Passenger Volume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cycles!$C$93:$C$116</c:f>
              <c:numCache>
                <c:formatCode>#,##0</c:formatCode>
                <c:ptCount val="24"/>
                <c:pt idx="0">
                  <c:v>62080906</c:v>
                </c:pt>
                <c:pt idx="1">
                  <c:v>58348018</c:v>
                </c:pt>
                <c:pt idx="2">
                  <c:v>72478081</c:v>
                </c:pt>
                <c:pt idx="3">
                  <c:v>70181298</c:v>
                </c:pt>
                <c:pt idx="4">
                  <c:v>72256908</c:v>
                </c:pt>
                <c:pt idx="5">
                  <c:v>75650394</c:v>
                </c:pt>
                <c:pt idx="6">
                  <c:v>78901278</c:v>
                </c:pt>
                <c:pt idx="7">
                  <c:v>77749261</c:v>
                </c:pt>
                <c:pt idx="8">
                  <c:v>64608612</c:v>
                </c:pt>
                <c:pt idx="9">
                  <c:v>69568093</c:v>
                </c:pt>
                <c:pt idx="10">
                  <c:v>67024008</c:v>
                </c:pt>
                <c:pt idx="11">
                  <c:v>66353023</c:v>
                </c:pt>
                <c:pt idx="12">
                  <c:v>63017013</c:v>
                </c:pt>
                <c:pt idx="13">
                  <c:v>61252972</c:v>
                </c:pt>
                <c:pt idx="14">
                  <c:v>72802580</c:v>
                </c:pt>
                <c:pt idx="15">
                  <c:v>68427660</c:v>
                </c:pt>
                <c:pt idx="16">
                  <c:v>71409837</c:v>
                </c:pt>
                <c:pt idx="17">
                  <c:v>73973833</c:v>
                </c:pt>
                <c:pt idx="18">
                  <c:v>76698124</c:v>
                </c:pt>
                <c:pt idx="19">
                  <c:v>73900692</c:v>
                </c:pt>
                <c:pt idx="20">
                  <c:v>58958512</c:v>
                </c:pt>
                <c:pt idx="21">
                  <c:v>64546083</c:v>
                </c:pt>
                <c:pt idx="22">
                  <c:v>57452321</c:v>
                </c:pt>
                <c:pt idx="23">
                  <c:v>61994185</c:v>
                </c:pt>
              </c:numCache>
            </c:numRef>
          </c:val>
        </c:ser>
        <c:marker val="1"/>
        <c:axId val="52545792"/>
        <c:axId val="52965376"/>
      </c:lineChart>
      <c:lineChart>
        <c:grouping val="standard"/>
        <c:ser>
          <c:idx val="1"/>
          <c:order val="1"/>
          <c:tx>
            <c:v>1/12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cycles!$D$93:$D$116</c:f>
              <c:numCache>
                <c:formatCode>0.00</c:formatCode>
                <c:ptCount val="24"/>
                <c:pt idx="0">
                  <c:v>1.0243078499115279</c:v>
                </c:pt>
                <c:pt idx="1">
                  <c:v>1.0145164059395546</c:v>
                </c:pt>
                <c:pt idx="2">
                  <c:v>1.0209578271977242</c:v>
                </c:pt>
                <c:pt idx="3">
                  <c:v>1.0253572678676011</c:v>
                </c:pt>
                <c:pt idx="4">
                  <c:v>1.0358869771134578</c:v>
                </c:pt>
                <c:pt idx="5">
                  <c:v>1.0365118118777441</c:v>
                </c:pt>
                <c:pt idx="6">
                  <c:v>1.0416165130058568</c:v>
                </c:pt>
                <c:pt idx="7">
                  <c:v>1.0728106169493759</c:v>
                </c:pt>
                <c:pt idx="8">
                  <c:v>1.0509489047627927</c:v>
                </c:pt>
                <c:pt idx="9">
                  <c:v>1.0443839621581861</c:v>
                </c:pt>
                <c:pt idx="10">
                  <c:v>1.0299679705570328</c:v>
                </c:pt>
                <c:pt idx="11">
                  <c:v>1.0065737726101278</c:v>
                </c:pt>
                <c:pt idx="12">
                  <c:v>1.0150788231086705</c:v>
                </c:pt>
                <c:pt idx="13">
                  <c:v>1.0497866782724274</c:v>
                </c:pt>
                <c:pt idx="14">
                  <c:v>1.004477201872936</c:v>
                </c:pt>
                <c:pt idx="15">
                  <c:v>0.97501274484834688</c:v>
                </c:pt>
                <c:pt idx="16">
                  <c:v>0.98827695477918853</c:v>
                </c:pt>
                <c:pt idx="17">
                  <c:v>0.97783804007683028</c:v>
                </c:pt>
                <c:pt idx="18">
                  <c:v>0.97207708093143763</c:v>
                </c:pt>
                <c:pt idx="19">
                  <c:v>0.95050024977086256</c:v>
                </c:pt>
                <c:pt idx="20">
                  <c:v>0.9125488100564676</c:v>
                </c:pt>
                <c:pt idx="21">
                  <c:v>0.92781159029326854</c:v>
                </c:pt>
                <c:pt idx="22">
                  <c:v>0.85719017281091281</c:v>
                </c:pt>
                <c:pt idx="23">
                  <c:v>0.93430837356121654</c:v>
                </c:pt>
              </c:numCache>
            </c:numRef>
          </c:val>
        </c:ser>
        <c:ser>
          <c:idx val="2"/>
          <c:order val="2"/>
          <c:tx>
            <c:v>3/12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cycles!$F$93:$F$116</c:f>
              <c:numCache>
                <c:formatCode>0.00</c:formatCode>
                <c:ptCount val="24"/>
                <c:pt idx="0">
                  <c:v>1.0238982573592994</c:v>
                </c:pt>
                <c:pt idx="1">
                  <c:v>1.0197770813556934</c:v>
                </c:pt>
                <c:pt idx="2">
                  <c:v>1.0200724783562027</c:v>
                </c:pt>
                <c:pt idx="3">
                  <c:v>1.0206057386955001</c:v>
                </c:pt>
                <c:pt idx="4">
                  <c:v>1.0273753804090118</c:v>
                </c:pt>
                <c:pt idx="5">
                  <c:v>1.0326902080286298</c:v>
                </c:pt>
                <c:pt idx="6">
                  <c:v>1.0380821072936026</c:v>
                </c:pt>
                <c:pt idx="7">
                  <c:v>1.0501521636345545</c:v>
                </c:pt>
                <c:pt idx="8">
                  <c:v>1.0551332812603078</c:v>
                </c:pt>
                <c:pt idx="9">
                  <c:v>1.0566682319794538</c:v>
                </c:pt>
                <c:pt idx="10">
                  <c:v>1.0416167758848718</c:v>
                </c:pt>
                <c:pt idx="11">
                  <c:v>1.0270233828504558</c:v>
                </c:pt>
                <c:pt idx="12">
                  <c:v>1.0171932628024754</c:v>
                </c:pt>
                <c:pt idx="13">
                  <c:v>1.0229376655492664</c:v>
                </c:pt>
                <c:pt idx="14">
                  <c:v>1.0215936170902602</c:v>
                </c:pt>
                <c:pt idx="15">
                  <c:v>1.0073420929877519</c:v>
                </c:pt>
                <c:pt idx="16">
                  <c:v>0.98940885294561232</c:v>
                </c:pt>
                <c:pt idx="17">
                  <c:v>0.98038746637834351</c:v>
                </c:pt>
                <c:pt idx="18">
                  <c:v>0.97915958029453731</c:v>
                </c:pt>
                <c:pt idx="19">
                  <c:v>0.96673158432816164</c:v>
                </c:pt>
                <c:pt idx="20">
                  <c:v>0.94711259196687358</c:v>
                </c:pt>
                <c:pt idx="21">
                  <c:v>0.93148230358898054</c:v>
                </c:pt>
                <c:pt idx="22">
                  <c:v>0.89938506331237644</c:v>
                </c:pt>
                <c:pt idx="23">
                  <c:v>0.90661251363693751</c:v>
                </c:pt>
              </c:numCache>
            </c:numRef>
          </c:val>
        </c:ser>
        <c:ser>
          <c:idx val="3"/>
          <c:order val="3"/>
          <c:tx>
            <c:v>12/12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cycles!$H$93:$H$116</c:f>
              <c:numCache>
                <c:formatCode>0.00</c:formatCode>
                <c:ptCount val="24"/>
                <c:pt idx="0">
                  <c:v>1.0087017192818255</c:v>
                </c:pt>
                <c:pt idx="1">
                  <c:v>1.0091221197320273</c:v>
                </c:pt>
                <c:pt idx="2">
                  <c:v>1.0113896412910635</c:v>
                </c:pt>
                <c:pt idx="3">
                  <c:v>1.0110128653852541</c:v>
                </c:pt>
                <c:pt idx="4">
                  <c:v>1.0137910344956338</c:v>
                </c:pt>
                <c:pt idx="5">
                  <c:v>1.0169497896997528</c:v>
                </c:pt>
                <c:pt idx="6">
                  <c:v>1.0222252353360117</c:v>
                </c:pt>
                <c:pt idx="7">
                  <c:v>1.0292290730684905</c:v>
                </c:pt>
                <c:pt idx="8">
                  <c:v>1.0337071163286662</c:v>
                </c:pt>
                <c:pt idx="9">
                  <c:v>1.0351128878922899</c:v>
                </c:pt>
                <c:pt idx="10">
                  <c:v>1.0353139387695061</c:v>
                </c:pt>
                <c:pt idx="11">
                  <c:v>1.0341764867797307</c:v>
                </c:pt>
                <c:pt idx="12">
                  <c:v>1.0334503646649713</c:v>
                </c:pt>
                <c:pt idx="13">
                  <c:v>1.0359718178051263</c:v>
                </c:pt>
                <c:pt idx="14">
                  <c:v>1.0344721510898505</c:v>
                </c:pt>
                <c:pt idx="15">
                  <c:v>1.0301074596994459</c:v>
                </c:pt>
                <c:pt idx="16">
                  <c:v>1.0259074306875549</c:v>
                </c:pt>
                <c:pt idx="17">
                  <c:v>1.0205176682260721</c:v>
                </c:pt>
                <c:pt idx="18">
                  <c:v>1.0139192977665055</c:v>
                </c:pt>
                <c:pt idx="19">
                  <c:v>1.0027925577271199</c:v>
                </c:pt>
                <c:pt idx="20">
                  <c:v>0.9921991979080037</c:v>
                </c:pt>
                <c:pt idx="21">
                  <c:v>0.98264675157870662</c:v>
                </c:pt>
                <c:pt idx="22">
                  <c:v>0.96888484649718598</c:v>
                </c:pt>
                <c:pt idx="23">
                  <c:v>0.96316322746598093</c:v>
                </c:pt>
              </c:numCache>
            </c:numRef>
          </c:val>
        </c:ser>
        <c:marker val="1"/>
        <c:axId val="52968448"/>
        <c:axId val="52966912"/>
      </c:lineChart>
      <c:catAx>
        <c:axId val="52545792"/>
        <c:scaling>
          <c:orientation val="minMax"/>
        </c:scaling>
        <c:axPos val="b"/>
        <c:tickLblPos val="nextTo"/>
        <c:crossAx val="52965376"/>
        <c:crosses val="autoZero"/>
        <c:auto val="1"/>
        <c:lblAlgn val="ctr"/>
        <c:lblOffset val="100"/>
      </c:catAx>
      <c:valAx>
        <c:axId val="52965376"/>
        <c:scaling>
          <c:orientation val="minMax"/>
          <c:min val="50000000"/>
        </c:scaling>
        <c:axPos val="l"/>
        <c:majorGridlines/>
        <c:numFmt formatCode="#,##0" sourceLinked="1"/>
        <c:tickLblPos val="nextTo"/>
        <c:crossAx val="52545792"/>
        <c:crosses val="autoZero"/>
        <c:crossBetween val="between"/>
      </c:valAx>
      <c:valAx>
        <c:axId val="52966912"/>
        <c:scaling>
          <c:orientation val="minMax"/>
          <c:min val="0.70000000000000062"/>
        </c:scaling>
        <c:axPos val="r"/>
        <c:numFmt formatCode="0.00" sourceLinked="1"/>
        <c:tickLblPos val="nextTo"/>
        <c:crossAx val="52968448"/>
        <c:crosses val="max"/>
        <c:crossBetween val="between"/>
      </c:valAx>
      <c:catAx>
        <c:axId val="52968448"/>
        <c:scaling>
          <c:orientation val="minMax"/>
        </c:scaling>
        <c:delete val="1"/>
        <c:axPos val="b"/>
        <c:tickLblPos val="nextTo"/>
        <c:crossAx val="52966912"/>
        <c:crosses val="autoZero"/>
        <c:auto val="1"/>
        <c:lblAlgn val="ctr"/>
        <c:lblOffset val="100"/>
      </c:catAx>
    </c:plotArea>
    <c:legend>
      <c:legendPos val="l"/>
      <c:layout>
        <c:manualLayout>
          <c:xMode val="edge"/>
          <c:yMode val="edge"/>
          <c:x val="0.29629626904113621"/>
          <c:y val="0.70231961136436893"/>
          <c:w val="0.63186728395061731"/>
          <c:h val="0.10417142163999132"/>
        </c:manualLayout>
      </c:layout>
      <c:overlay val="1"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Sheet1!$B$3</c:f>
              <c:strCache>
                <c:ptCount val="1"/>
                <c:pt idx="0">
                  <c:v>BTS</c:v>
                </c:pt>
              </c:strCache>
            </c:strRef>
          </c:tx>
          <c:marker>
            <c:symbol val="none"/>
          </c:marker>
          <c:cat>
            <c:numRef>
              <c:f>Sheet1!$A$4:$A$75</c:f>
              <c:numCache>
                <c:formatCode>mmm\-yy</c:formatCode>
                <c:ptCount val="7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</c:numCache>
            </c:numRef>
          </c:cat>
          <c:val>
            <c:numRef>
              <c:f>Sheet1!$B$4:$B$75</c:f>
              <c:numCache>
                <c:formatCode>0.00000</c:formatCode>
                <c:ptCount val="72"/>
                <c:pt idx="0">
                  <c:v>59344397.482638896</c:v>
                </c:pt>
                <c:pt idx="1">
                  <c:v>56665525.927586794</c:v>
                </c:pt>
                <c:pt idx="2">
                  <c:v>70102184.590494707</c:v>
                </c:pt>
                <c:pt idx="3">
                  <c:v>68168597.427684069</c:v>
                </c:pt>
                <c:pt idx="4">
                  <c:v>69187716.220652401</c:v>
                </c:pt>
                <c:pt idx="5">
                  <c:v>72733925.637156874</c:v>
                </c:pt>
                <c:pt idx="6">
                  <c:v>76150150.37050657</c:v>
                </c:pt>
                <c:pt idx="7">
                  <c:v>73732426.966041714</c:v>
                </c:pt>
                <c:pt idx="8">
                  <c:v>61366858.428102493</c:v>
                </c:pt>
                <c:pt idx="9">
                  <c:v>66143156.160293937</c:v>
                </c:pt>
                <c:pt idx="10">
                  <c:v>63339888.672329426</c:v>
                </c:pt>
                <c:pt idx="11">
                  <c:v>63790875.721039109</c:v>
                </c:pt>
                <c:pt idx="12">
                  <c:v>60663280.529048905</c:v>
                </c:pt>
                <c:pt idx="13">
                  <c:v>57810071.760259859</c:v>
                </c:pt>
                <c:pt idx="14">
                  <c:v>70652538.269701272</c:v>
                </c:pt>
                <c:pt idx="15">
                  <c:v>67939909.447345957</c:v>
                </c:pt>
                <c:pt idx="16">
                  <c:v>70483513.08497633</c:v>
                </c:pt>
                <c:pt idx="17">
                  <c:v>73220007.380142018</c:v>
                </c:pt>
                <c:pt idx="18">
                  <c:v>76285114.275287107</c:v>
                </c:pt>
                <c:pt idx="19">
                  <c:v>72884321.050457165</c:v>
                </c:pt>
                <c:pt idx="20">
                  <c:v>60769790.486311443</c:v>
                </c:pt>
                <c:pt idx="21">
                  <c:v>65562654.379733138</c:v>
                </c:pt>
                <c:pt idx="22">
                  <c:v>64429525.805065423</c:v>
                </c:pt>
                <c:pt idx="23">
                  <c:v>65380500.965100393</c:v>
                </c:pt>
                <c:pt idx="24">
                  <c:v>62089695.510101065</c:v>
                </c:pt>
                <c:pt idx="25">
                  <c:v>59303273.377478495</c:v>
                </c:pt>
                <c:pt idx="26">
                  <c:v>71685900.212704822</c:v>
                </c:pt>
                <c:pt idx="27">
                  <c:v>69312713.624866009</c:v>
                </c:pt>
                <c:pt idx="28">
                  <c:v>72145797.945401087</c:v>
                </c:pt>
                <c:pt idx="29">
                  <c:v>75540783.546002164</c:v>
                </c:pt>
                <c:pt idx="30">
                  <c:v>78925049.669540808</c:v>
                </c:pt>
                <c:pt idx="31">
                  <c:v>75976531.796038032</c:v>
                </c:pt>
                <c:pt idx="32">
                  <c:v>65573688.236008972</c:v>
                </c:pt>
                <c:pt idx="33">
                  <c:v>69285353.879326776</c:v>
                </c:pt>
                <c:pt idx="34">
                  <c:v>67661514.609677777</c:v>
                </c:pt>
                <c:pt idx="35">
                  <c:v>67698580.699537218</c:v>
                </c:pt>
                <c:pt idx="36">
                  <c:v>62988696.511130512</c:v>
                </c:pt>
                <c:pt idx="37">
                  <c:v>60140132.890369467</c:v>
                </c:pt>
                <c:pt idx="38">
                  <c:v>73984185.999815956</c:v>
                </c:pt>
                <c:pt idx="39">
                  <c:v>70152912.375498801</c:v>
                </c:pt>
                <c:pt idx="40">
                  <c:v>70984795.659861892</c:v>
                </c:pt>
                <c:pt idx="41">
                  <c:v>74446696.288533598</c:v>
                </c:pt>
                <c:pt idx="42">
                  <c:v>77259466.289260283</c:v>
                </c:pt>
                <c:pt idx="43">
                  <c:v>73763070.251330435</c:v>
                </c:pt>
                <c:pt idx="44">
                  <c:v>61987650.779547691</c:v>
                </c:pt>
                <c:pt idx="45">
                  <c:v>63956389.204184793</c:v>
                </c:pt>
                <c:pt idx="46">
                  <c:v>62292956.073133513</c:v>
                </c:pt>
                <c:pt idx="47">
                  <c:v>58969675.537116945</c:v>
                </c:pt>
                <c:pt idx="48">
                  <c:v>57139150.353401691</c:v>
                </c:pt>
                <c:pt idx="49">
                  <c:v>54107771.740330808</c:v>
                </c:pt>
                <c:pt idx="50">
                  <c:v>66976065.60801132</c:v>
                </c:pt>
                <c:pt idx="51">
                  <c:v>63847993.775035039</c:v>
                </c:pt>
                <c:pt idx="52">
                  <c:v>65853659.911467232</c:v>
                </c:pt>
                <c:pt idx="53">
                  <c:v>68968400.3120341</c:v>
                </c:pt>
                <c:pt idx="54">
                  <c:v>72088785.301710948</c:v>
                </c:pt>
                <c:pt idx="55">
                  <c:v>68989538.887558848</c:v>
                </c:pt>
                <c:pt idx="56">
                  <c:v>57115380.232183367</c:v>
                </c:pt>
                <c:pt idx="57">
                  <c:v>61338663.484011956</c:v>
                </c:pt>
                <c:pt idx="58">
                  <c:v>59356641.388435468</c:v>
                </c:pt>
                <c:pt idx="59">
                  <c:v>59724411.005194537</c:v>
                </c:pt>
                <c:pt idx="60">
                  <c:v>60912971.313055225</c:v>
                </c:pt>
                <c:pt idx="61">
                  <c:v>58004210.60401886</c:v>
                </c:pt>
                <c:pt idx="62">
                  <c:v>70982860.585330576</c:v>
                </c:pt>
                <c:pt idx="63">
                  <c:v>67954109.254621923</c:v>
                </c:pt>
                <c:pt idx="64">
                  <c:v>70049163.843096107</c:v>
                </c:pt>
                <c:pt idx="65">
                  <c:v>73244353.850499853</c:v>
                </c:pt>
                <c:pt idx="66">
                  <c:v>76437143.486330122</c:v>
                </c:pt>
                <c:pt idx="67">
                  <c:v>73403061.25371626</c:v>
                </c:pt>
                <c:pt idx="68">
                  <c:v>61587550.361724854</c:v>
                </c:pt>
                <c:pt idx="69">
                  <c:v>65863616.600599341</c:v>
                </c:pt>
                <c:pt idx="70">
                  <c:v>63929099.193364114</c:v>
                </c:pt>
                <c:pt idx="71">
                  <c:v>64339623.029630356</c:v>
                </c:pt>
              </c:numCache>
            </c:numRef>
          </c:val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Regression</c:v>
                </c:pt>
              </c:strCache>
            </c:strRef>
          </c:tx>
          <c:marker>
            <c:symbol val="none"/>
          </c:marker>
          <c:cat>
            <c:numRef>
              <c:f>Sheet1!$A$4:$A$75</c:f>
              <c:numCache>
                <c:formatCode>mmm\-yy</c:formatCode>
                <c:ptCount val="7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</c:numCache>
            </c:numRef>
          </c:cat>
          <c:val>
            <c:numRef>
              <c:f>Sheet1!$C$4:$C$75</c:f>
              <c:numCache>
                <c:formatCode>0.00000</c:formatCode>
                <c:ptCount val="72"/>
                <c:pt idx="0">
                  <c:v>58505440.70792006</c:v>
                </c:pt>
                <c:pt idx="1">
                  <c:v>55754963.666521885</c:v>
                </c:pt>
                <c:pt idx="2">
                  <c:v>69027460.626231879</c:v>
                </c:pt>
                <c:pt idx="3">
                  <c:v>66657607.52632425</c:v>
                </c:pt>
                <c:pt idx="4">
                  <c:v>68948906.267038733</c:v>
                </c:pt>
                <c:pt idx="5">
                  <c:v>71807561.213567644</c:v>
                </c:pt>
                <c:pt idx="6">
                  <c:v>76097516.315351248</c:v>
                </c:pt>
                <c:pt idx="7">
                  <c:v>73528743.533408925</c:v>
                </c:pt>
                <c:pt idx="8">
                  <c:v>61805796.996286385</c:v>
                </c:pt>
                <c:pt idx="9">
                  <c:v>65388154.304848336</c:v>
                </c:pt>
                <c:pt idx="10">
                  <c:v>62733132.756573007</c:v>
                </c:pt>
                <c:pt idx="11">
                  <c:v>63692702.516374484</c:v>
                </c:pt>
                <c:pt idx="12">
                  <c:v>61193322.260262072</c:v>
                </c:pt>
                <c:pt idx="13">
                  <c:v>58136891.796353512</c:v>
                </c:pt>
                <c:pt idx="14">
                  <c:v>70881342.840743512</c:v>
                </c:pt>
                <c:pt idx="15">
                  <c:v>68730879.342357457</c:v>
                </c:pt>
                <c:pt idx="16">
                  <c:v>70830333.116343871</c:v>
                </c:pt>
                <c:pt idx="17">
                  <c:v>74067396.243751913</c:v>
                </c:pt>
                <c:pt idx="18">
                  <c:v>77503469.265494928</c:v>
                </c:pt>
                <c:pt idx="19">
                  <c:v>74358335.266888306</c:v>
                </c:pt>
                <c:pt idx="20">
                  <c:v>62929655.70380719</c:v>
                </c:pt>
                <c:pt idx="21">
                  <c:v>66967028.565618791</c:v>
                </c:pt>
                <c:pt idx="22">
                  <c:v>64868381.233078569</c:v>
                </c:pt>
                <c:pt idx="23">
                  <c:v>65683056.883274324</c:v>
                </c:pt>
                <c:pt idx="24">
                  <c:v>62656342.632411674</c:v>
                </c:pt>
                <c:pt idx="25">
                  <c:v>59601810.45827847</c:v>
                </c:pt>
                <c:pt idx="26">
                  <c:v>72128125.059709072</c:v>
                </c:pt>
                <c:pt idx="27">
                  <c:v>69824441.119284406</c:v>
                </c:pt>
                <c:pt idx="28">
                  <c:v>71613187.168848678</c:v>
                </c:pt>
                <c:pt idx="29">
                  <c:v>75782181.03200765</c:v>
                </c:pt>
                <c:pt idx="30">
                  <c:v>78685828.99827534</c:v>
                </c:pt>
                <c:pt idx="31">
                  <c:v>75483852.658237249</c:v>
                </c:pt>
                <c:pt idx="32">
                  <c:v>63951486.723493151</c:v>
                </c:pt>
                <c:pt idx="33">
                  <c:v>67545256.312773213</c:v>
                </c:pt>
                <c:pt idx="34">
                  <c:v>65731836.674477711</c:v>
                </c:pt>
                <c:pt idx="35">
                  <c:v>66532033.643156558</c:v>
                </c:pt>
                <c:pt idx="36">
                  <c:v>62797497.344794407</c:v>
                </c:pt>
                <c:pt idx="37">
                  <c:v>59714609.852500938</c:v>
                </c:pt>
                <c:pt idx="38">
                  <c:v>72516928.277567238</c:v>
                </c:pt>
                <c:pt idx="39">
                  <c:v>69049702.302497223</c:v>
                </c:pt>
                <c:pt idx="40">
                  <c:v>70896021.263916627</c:v>
                </c:pt>
                <c:pt idx="41">
                  <c:v>74409381.106362641</c:v>
                </c:pt>
                <c:pt idx="42">
                  <c:v>76883254.388986692</c:v>
                </c:pt>
                <c:pt idx="43">
                  <c:v>74238635.701710865</c:v>
                </c:pt>
                <c:pt idx="44">
                  <c:v>62051651.379272416</c:v>
                </c:pt>
                <c:pt idx="45">
                  <c:v>65782993.787776493</c:v>
                </c:pt>
                <c:pt idx="46">
                  <c:v>62529358.165133476</c:v>
                </c:pt>
                <c:pt idx="47">
                  <c:v>61350606.596988089</c:v>
                </c:pt>
                <c:pt idx="48">
                  <c:v>57117486.806703784</c:v>
                </c:pt>
                <c:pt idx="49">
                  <c:v>54062698.745295338</c:v>
                </c:pt>
                <c:pt idx="50">
                  <c:v>66909924.109471902</c:v>
                </c:pt>
                <c:pt idx="51">
                  <c:v>63762890.62334203</c:v>
                </c:pt>
                <c:pt idx="52">
                  <c:v>65751491.271936312</c:v>
                </c:pt>
                <c:pt idx="53">
                  <c:v>68850872.733448923</c:v>
                </c:pt>
                <c:pt idx="54">
                  <c:v>71957434.677976832</c:v>
                </c:pt>
                <c:pt idx="55">
                  <c:v>68845747.523190916</c:v>
                </c:pt>
                <c:pt idx="56">
                  <c:v>56960392.201244846</c:v>
                </c:pt>
                <c:pt idx="57">
                  <c:v>61173598.453159764</c:v>
                </c:pt>
                <c:pt idx="58">
                  <c:v>59182507.057661094</c:v>
                </c:pt>
                <c:pt idx="59">
                  <c:v>59542114.304490104</c:v>
                </c:pt>
                <c:pt idx="60">
                  <c:v>60723328.479413971</c:v>
                </c:pt>
                <c:pt idx="61">
                  <c:v>57807956.250734337</c:v>
                </c:pt>
                <c:pt idx="62">
                  <c:v>70780655.864367127</c:v>
                </c:pt>
                <c:pt idx="63">
                  <c:v>67746549.202747717</c:v>
                </c:pt>
                <c:pt idx="64">
                  <c:v>69836783.993401691</c:v>
                </c:pt>
                <c:pt idx="65">
                  <c:v>73027636.182767451</c:v>
                </c:pt>
                <c:pt idx="66">
                  <c:v>76216521.782363623</c:v>
                </c:pt>
                <c:pt idx="67">
                  <c:v>73178925.917138994</c:v>
                </c:pt>
                <c:pt idx="68">
                  <c:v>61360252.755798012</c:v>
                </c:pt>
                <c:pt idx="69">
                  <c:v>65633472.952257708</c:v>
                </c:pt>
                <c:pt idx="70">
                  <c:v>63696394.106849253</c:v>
                </c:pt>
                <c:pt idx="71">
                  <c:v>64104612.648759432</c:v>
                </c:pt>
              </c:numCache>
            </c:numRef>
          </c:val>
        </c:ser>
        <c:marker val="1"/>
        <c:axId val="58033664"/>
        <c:axId val="58035200"/>
      </c:lineChart>
      <c:dateAx>
        <c:axId val="58033664"/>
        <c:scaling>
          <c:orientation val="minMax"/>
        </c:scaling>
        <c:axPos val="b"/>
        <c:numFmt formatCode="mmm\-yy" sourceLinked="1"/>
        <c:tickLblPos val="nextTo"/>
        <c:crossAx val="58035200"/>
        <c:crosses val="autoZero"/>
        <c:auto val="1"/>
        <c:lblOffset val="100"/>
      </c:dateAx>
      <c:valAx>
        <c:axId val="58035200"/>
        <c:scaling>
          <c:orientation val="minMax"/>
          <c:max val="85000000"/>
          <c:min val="50000000"/>
        </c:scaling>
        <c:axPos val="l"/>
        <c:majorGridlines/>
        <c:numFmt formatCode="#,##0" sourceLinked="0"/>
        <c:tickLblPos val="nextTo"/>
        <c:crossAx val="5803366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17601246105919063"/>
          <c:y val="5.0347884146060784E-2"/>
          <c:w val="0.31009345794392534"/>
          <c:h val="9.8134641064604108E-2"/>
        </c:manualLayout>
      </c:layout>
      <c:overlay val="1"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410601976639712"/>
          <c:y val="5.4165937591134514E-2"/>
          <c:w val="0.86972147349506423"/>
          <c:h val="0.7764202391367776"/>
        </c:manualLayout>
      </c:layout>
      <c:lineChart>
        <c:grouping val="standard"/>
        <c:ser>
          <c:idx val="1"/>
          <c:order val="0"/>
          <c:tx>
            <c:v>Original data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Trend!$A$23:$A$94</c:f>
              <c:numCache>
                <c:formatCode>mmm\-yy</c:formatCode>
                <c:ptCount val="7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</c:numCache>
            </c:numRef>
          </c:cat>
          <c:val>
            <c:numRef>
              <c:f>Trend!$K$23:$K$94</c:f>
              <c:numCache>
                <c:formatCode>0.00000</c:formatCode>
                <c:ptCount val="72"/>
                <c:pt idx="0">
                  <c:v>58517879.636095643</c:v>
                </c:pt>
                <c:pt idx="1">
                  <c:v>55968692.797091872</c:v>
                </c:pt>
                <c:pt idx="2">
                  <c:v>69737642.240327626</c:v>
                </c:pt>
                <c:pt idx="3">
                  <c:v>66725594.320150442</c:v>
                </c:pt>
                <c:pt idx="4">
                  <c:v>68317600.068674073</c:v>
                </c:pt>
                <c:pt idx="5">
                  <c:v>73152962.711247623</c:v>
                </c:pt>
                <c:pt idx="6">
                  <c:v>76534380.039984301</c:v>
                </c:pt>
                <c:pt idx="7">
                  <c:v>73460300.574728578</c:v>
                </c:pt>
                <c:pt idx="8">
                  <c:v>60704943.420900017</c:v>
                </c:pt>
                <c:pt idx="9">
                  <c:v>64328149.128670812</c:v>
                </c:pt>
                <c:pt idx="10">
                  <c:v>63444134.62164665</c:v>
                </c:pt>
                <c:pt idx="11">
                  <c:v>65340179.673803553</c:v>
                </c:pt>
                <c:pt idx="12">
                  <c:v>60803238.182254091</c:v>
                </c:pt>
                <c:pt idx="13">
                  <c:v>57671054.042418264</c:v>
                </c:pt>
                <c:pt idx="14">
                  <c:v>71949247.66030404</c:v>
                </c:pt>
                <c:pt idx="15">
                  <c:v>68578825.882956117</c:v>
                </c:pt>
                <c:pt idx="16">
                  <c:v>70752642.074222118</c:v>
                </c:pt>
                <c:pt idx="17">
                  <c:v>74277667.681835979</c:v>
                </c:pt>
                <c:pt idx="18">
                  <c:v>77238320.530835524</c:v>
                </c:pt>
                <c:pt idx="19">
                  <c:v>74787508.710470319</c:v>
                </c:pt>
                <c:pt idx="20">
                  <c:v>62504874.088202164</c:v>
                </c:pt>
                <c:pt idx="21">
                  <c:v>66675863.057189934</c:v>
                </c:pt>
                <c:pt idx="22">
                  <c:v>65362924.154412784</c:v>
                </c:pt>
                <c:pt idx="23">
                  <c:v>66614697.221024573</c:v>
                </c:pt>
                <c:pt idx="24">
                  <c:v>62300515.854608923</c:v>
                </c:pt>
                <c:pt idx="25">
                  <c:v>58869848.134372786</c:v>
                </c:pt>
                <c:pt idx="26">
                  <c:v>73028840.453153536</c:v>
                </c:pt>
                <c:pt idx="27">
                  <c:v>69299047.169895694</c:v>
                </c:pt>
                <c:pt idx="28">
                  <c:v>72846050.729464024</c:v>
                </c:pt>
                <c:pt idx="29">
                  <c:v>75260219.828578517</c:v>
                </c:pt>
                <c:pt idx="30">
                  <c:v>78368376.430519834</c:v>
                </c:pt>
                <c:pt idx="31">
                  <c:v>75798288.277355194</c:v>
                </c:pt>
                <c:pt idx="32">
                  <c:v>62959496.560979761</c:v>
                </c:pt>
                <c:pt idx="33">
                  <c:v>67693190.475445881</c:v>
                </c:pt>
                <c:pt idx="34">
                  <c:v>66233693.94004935</c:v>
                </c:pt>
                <c:pt idx="35">
                  <c:v>66537253.581893772</c:v>
                </c:pt>
                <c:pt idx="36">
                  <c:v>62475280.866604</c:v>
                </c:pt>
                <c:pt idx="37">
                  <c:v>59415799.338978641</c:v>
                </c:pt>
                <c:pt idx="38">
                  <c:v>71888704.294667944</c:v>
                </c:pt>
                <c:pt idx="39">
                  <c:v>68714280.079201669</c:v>
                </c:pt>
                <c:pt idx="40">
                  <c:v>71339935.221922889</c:v>
                </c:pt>
                <c:pt idx="41">
                  <c:v>73435416.796026915</c:v>
                </c:pt>
                <c:pt idx="42">
                  <c:v>77450892.976519749</c:v>
                </c:pt>
                <c:pt idx="43">
                  <c:v>73749537.297542438</c:v>
                </c:pt>
                <c:pt idx="44">
                  <c:v>61355638.308676459</c:v>
                </c:pt>
                <c:pt idx="45">
                  <c:v>64081846.133346647</c:v>
                </c:pt>
                <c:pt idx="46">
                  <c:v>60551113.825757712</c:v>
                </c:pt>
                <c:pt idx="47">
                  <c:v>60979995.90499074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val>
        </c:ser>
        <c:ser>
          <c:idx val="0"/>
          <c:order val="1"/>
          <c:tx>
            <c:v>Forecast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Trend!$A$23:$A$94</c:f>
              <c:numCache>
                <c:formatCode>mmm\-yy</c:formatCode>
                <c:ptCount val="7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</c:numCache>
            </c:numRef>
          </c:cat>
          <c:val>
            <c:numRef>
              <c:f>Trend!$J$23:$J$94</c:f>
              <c:numCache>
                <c:formatCode>0.00000</c:formatCode>
                <c:ptCount val="72"/>
                <c:pt idx="0">
                  <c:v>58505440.70792006</c:v>
                </c:pt>
                <c:pt idx="1">
                  <c:v>55754963.666521885</c:v>
                </c:pt>
                <c:pt idx="2">
                  <c:v>69027460.626231879</c:v>
                </c:pt>
                <c:pt idx="3">
                  <c:v>66657607.52632425</c:v>
                </c:pt>
                <c:pt idx="4">
                  <c:v>68948906.267038733</c:v>
                </c:pt>
                <c:pt idx="5">
                  <c:v>71807561.213567808</c:v>
                </c:pt>
                <c:pt idx="6">
                  <c:v>76097516.315351248</c:v>
                </c:pt>
                <c:pt idx="7">
                  <c:v>73528743.533408925</c:v>
                </c:pt>
                <c:pt idx="8">
                  <c:v>61805796.996286385</c:v>
                </c:pt>
                <c:pt idx="9">
                  <c:v>65388154.304848336</c:v>
                </c:pt>
                <c:pt idx="10">
                  <c:v>62733132.756573007</c:v>
                </c:pt>
                <c:pt idx="11">
                  <c:v>63692702.516374484</c:v>
                </c:pt>
                <c:pt idx="12">
                  <c:v>61193322.260262072</c:v>
                </c:pt>
                <c:pt idx="13">
                  <c:v>58136891.796353512</c:v>
                </c:pt>
                <c:pt idx="14">
                  <c:v>70881342.840743512</c:v>
                </c:pt>
                <c:pt idx="15">
                  <c:v>68730879.342357457</c:v>
                </c:pt>
                <c:pt idx="16">
                  <c:v>70830333.116343871</c:v>
                </c:pt>
                <c:pt idx="17">
                  <c:v>74067396.243751913</c:v>
                </c:pt>
                <c:pt idx="18">
                  <c:v>77503469.265494928</c:v>
                </c:pt>
                <c:pt idx="19">
                  <c:v>74358335.266888306</c:v>
                </c:pt>
                <c:pt idx="20">
                  <c:v>62929655.70380719</c:v>
                </c:pt>
                <c:pt idx="21">
                  <c:v>66967028.565618813</c:v>
                </c:pt>
                <c:pt idx="22">
                  <c:v>64868381.233078569</c:v>
                </c:pt>
                <c:pt idx="23">
                  <c:v>65683056.883274324</c:v>
                </c:pt>
                <c:pt idx="24">
                  <c:v>62656342.632411674</c:v>
                </c:pt>
                <c:pt idx="25">
                  <c:v>59601810.45827847</c:v>
                </c:pt>
                <c:pt idx="26">
                  <c:v>72128125.059709072</c:v>
                </c:pt>
                <c:pt idx="27">
                  <c:v>69824441.119284406</c:v>
                </c:pt>
                <c:pt idx="28">
                  <c:v>71613187.168848678</c:v>
                </c:pt>
                <c:pt idx="29">
                  <c:v>75782181.03200765</c:v>
                </c:pt>
                <c:pt idx="30">
                  <c:v>78685828.998275593</c:v>
                </c:pt>
                <c:pt idx="31">
                  <c:v>75483852.658237249</c:v>
                </c:pt>
                <c:pt idx="32">
                  <c:v>63951486.723493218</c:v>
                </c:pt>
                <c:pt idx="33">
                  <c:v>67545256.312773213</c:v>
                </c:pt>
                <c:pt idx="34">
                  <c:v>65731836.674477711</c:v>
                </c:pt>
                <c:pt idx="35">
                  <c:v>66532033.643156558</c:v>
                </c:pt>
                <c:pt idx="36">
                  <c:v>62797497.344794407</c:v>
                </c:pt>
                <c:pt idx="37">
                  <c:v>59714609.852500863</c:v>
                </c:pt>
                <c:pt idx="38">
                  <c:v>72516928.277567238</c:v>
                </c:pt>
                <c:pt idx="39">
                  <c:v>69049702.302497223</c:v>
                </c:pt>
                <c:pt idx="40">
                  <c:v>70896021.263916627</c:v>
                </c:pt>
                <c:pt idx="41">
                  <c:v>74409381.106362641</c:v>
                </c:pt>
                <c:pt idx="42">
                  <c:v>76883254.388986692</c:v>
                </c:pt>
                <c:pt idx="43">
                  <c:v>74238635.701710865</c:v>
                </c:pt>
                <c:pt idx="44">
                  <c:v>62051651.379272416</c:v>
                </c:pt>
                <c:pt idx="45">
                  <c:v>65782993.787776485</c:v>
                </c:pt>
                <c:pt idx="46">
                  <c:v>62529358.165133595</c:v>
                </c:pt>
                <c:pt idx="47">
                  <c:v>61350606.596988089</c:v>
                </c:pt>
                <c:pt idx="48">
                  <c:v>57117486.806703784</c:v>
                </c:pt>
                <c:pt idx="49">
                  <c:v>54062698.745295398</c:v>
                </c:pt>
                <c:pt idx="50">
                  <c:v>66909924.109471902</c:v>
                </c:pt>
                <c:pt idx="51">
                  <c:v>63762890.62334203</c:v>
                </c:pt>
                <c:pt idx="52">
                  <c:v>65751491.271936312</c:v>
                </c:pt>
                <c:pt idx="53">
                  <c:v>68850872.733448923</c:v>
                </c:pt>
                <c:pt idx="54">
                  <c:v>71957434.677976832</c:v>
                </c:pt>
                <c:pt idx="55">
                  <c:v>68845747.523190916</c:v>
                </c:pt>
                <c:pt idx="56">
                  <c:v>56960392.201244906</c:v>
                </c:pt>
                <c:pt idx="57">
                  <c:v>61173598.453159764</c:v>
                </c:pt>
                <c:pt idx="58">
                  <c:v>59182507.057661094</c:v>
                </c:pt>
                <c:pt idx="59">
                  <c:v>59542114.304490104</c:v>
                </c:pt>
                <c:pt idx="60">
                  <c:v>55723328.479413971</c:v>
                </c:pt>
                <c:pt idx="61">
                  <c:v>52807956.250734337</c:v>
                </c:pt>
                <c:pt idx="62">
                  <c:v>65780655.86436712</c:v>
                </c:pt>
                <c:pt idx="63">
                  <c:v>62746549.202747732</c:v>
                </c:pt>
                <c:pt idx="64">
                  <c:v>64836783.993401386</c:v>
                </c:pt>
                <c:pt idx="65">
                  <c:v>68027636.182767451</c:v>
                </c:pt>
                <c:pt idx="66">
                  <c:v>71216521.782363623</c:v>
                </c:pt>
                <c:pt idx="67">
                  <c:v>68178925.917138994</c:v>
                </c:pt>
                <c:pt idx="68">
                  <c:v>56360252.755798012</c:v>
                </c:pt>
                <c:pt idx="69">
                  <c:v>60633472.952257715</c:v>
                </c:pt>
                <c:pt idx="70">
                  <c:v>58696394.106849268</c:v>
                </c:pt>
                <c:pt idx="71">
                  <c:v>59104612.64875944</c:v>
                </c:pt>
              </c:numCache>
            </c:numRef>
          </c:val>
        </c:ser>
        <c:marker val="1"/>
        <c:axId val="57971072"/>
        <c:axId val="57972608"/>
      </c:lineChart>
      <c:catAx>
        <c:axId val="57971072"/>
        <c:scaling>
          <c:orientation val="minMax"/>
        </c:scaling>
        <c:axPos val="b"/>
        <c:numFmt formatCode="mmm\-yy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972608"/>
        <c:crosses val="autoZero"/>
        <c:lblAlgn val="ctr"/>
        <c:lblOffset val="100"/>
        <c:tickLblSkip val="3"/>
        <c:tickMarkSkip val="1"/>
      </c:catAx>
      <c:valAx>
        <c:axId val="57972608"/>
        <c:scaling>
          <c:orientation val="minMax"/>
          <c:max val="85000000"/>
          <c:min val="500000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971072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3177602799650037"/>
          <c:y val="0.10996767765140469"/>
          <c:w val="0.1868823102782719"/>
          <c:h val="0.10092964411405966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3175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Sheet2!$B$3</c:f>
              <c:strCache>
                <c:ptCount val="1"/>
                <c:pt idx="0">
                  <c:v>BTS</c:v>
                </c:pt>
              </c:strCache>
            </c:strRef>
          </c:tx>
          <c:marker>
            <c:symbol val="none"/>
          </c:marker>
          <c:cat>
            <c:numRef>
              <c:f>Sheet2!$A$4:$A$75</c:f>
              <c:numCache>
                <c:formatCode>mmm\-yy</c:formatCode>
                <c:ptCount val="7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</c:numCache>
            </c:numRef>
          </c:cat>
          <c:val>
            <c:numRef>
              <c:f>Sheet2!$B$4:$B$75</c:f>
              <c:numCache>
                <c:formatCode>General</c:formatCode>
                <c:ptCount val="72"/>
                <c:pt idx="0">
                  <c:v>59344397.482638896</c:v>
                </c:pt>
                <c:pt idx="1">
                  <c:v>56665525.927586794</c:v>
                </c:pt>
                <c:pt idx="2">
                  <c:v>70102184.590494707</c:v>
                </c:pt>
                <c:pt idx="3">
                  <c:v>68168597.427684069</c:v>
                </c:pt>
                <c:pt idx="4">
                  <c:v>69187716.220652401</c:v>
                </c:pt>
                <c:pt idx="5">
                  <c:v>72733925.637156874</c:v>
                </c:pt>
                <c:pt idx="6">
                  <c:v>76150150.37050657</c:v>
                </c:pt>
                <c:pt idx="7">
                  <c:v>73732426.966041714</c:v>
                </c:pt>
                <c:pt idx="8">
                  <c:v>61366858.428102493</c:v>
                </c:pt>
                <c:pt idx="9">
                  <c:v>66143156.160293937</c:v>
                </c:pt>
                <c:pt idx="10">
                  <c:v>63339888.672329426</c:v>
                </c:pt>
                <c:pt idx="11">
                  <c:v>63790875.721039109</c:v>
                </c:pt>
                <c:pt idx="12">
                  <c:v>60663280.529048905</c:v>
                </c:pt>
                <c:pt idx="13">
                  <c:v>57810071.760259859</c:v>
                </c:pt>
                <c:pt idx="14">
                  <c:v>70652538.269701272</c:v>
                </c:pt>
                <c:pt idx="15">
                  <c:v>67939909.447345957</c:v>
                </c:pt>
                <c:pt idx="16">
                  <c:v>70483513.08497633</c:v>
                </c:pt>
                <c:pt idx="17">
                  <c:v>73220007.380142018</c:v>
                </c:pt>
                <c:pt idx="18">
                  <c:v>76285114.275287107</c:v>
                </c:pt>
                <c:pt idx="19">
                  <c:v>72884321.050457165</c:v>
                </c:pt>
                <c:pt idx="20">
                  <c:v>60769790.486311443</c:v>
                </c:pt>
                <c:pt idx="21">
                  <c:v>65562654.379733138</c:v>
                </c:pt>
                <c:pt idx="22">
                  <c:v>64429525.805065423</c:v>
                </c:pt>
                <c:pt idx="23">
                  <c:v>65380500.965100393</c:v>
                </c:pt>
                <c:pt idx="24">
                  <c:v>62089695.510101065</c:v>
                </c:pt>
                <c:pt idx="25">
                  <c:v>59303273.377478495</c:v>
                </c:pt>
                <c:pt idx="26">
                  <c:v>71685900.212704822</c:v>
                </c:pt>
                <c:pt idx="27">
                  <c:v>69312713.624866009</c:v>
                </c:pt>
                <c:pt idx="28">
                  <c:v>72145797.945401087</c:v>
                </c:pt>
                <c:pt idx="29">
                  <c:v>75540783.546002164</c:v>
                </c:pt>
                <c:pt idx="30">
                  <c:v>78925049.669540808</c:v>
                </c:pt>
                <c:pt idx="31">
                  <c:v>75976531.796038032</c:v>
                </c:pt>
                <c:pt idx="32">
                  <c:v>65573688.236008972</c:v>
                </c:pt>
                <c:pt idx="33">
                  <c:v>69285353.879326776</c:v>
                </c:pt>
                <c:pt idx="34">
                  <c:v>67661514.609677777</c:v>
                </c:pt>
                <c:pt idx="35">
                  <c:v>67698580.699537218</c:v>
                </c:pt>
                <c:pt idx="36">
                  <c:v>62988696.511130512</c:v>
                </c:pt>
                <c:pt idx="37">
                  <c:v>60140132.890369467</c:v>
                </c:pt>
                <c:pt idx="38">
                  <c:v>73984185.999815956</c:v>
                </c:pt>
                <c:pt idx="39">
                  <c:v>70152912.375498801</c:v>
                </c:pt>
                <c:pt idx="40">
                  <c:v>70984795.659861892</c:v>
                </c:pt>
                <c:pt idx="41">
                  <c:v>74446696.288533598</c:v>
                </c:pt>
                <c:pt idx="42">
                  <c:v>77259466.289260283</c:v>
                </c:pt>
                <c:pt idx="43">
                  <c:v>73763070.251330435</c:v>
                </c:pt>
                <c:pt idx="44">
                  <c:v>61987650.779547691</c:v>
                </c:pt>
                <c:pt idx="45">
                  <c:v>63956389.204184793</c:v>
                </c:pt>
                <c:pt idx="46">
                  <c:v>62292956.073133513</c:v>
                </c:pt>
                <c:pt idx="47">
                  <c:v>58969675.537116945</c:v>
                </c:pt>
                <c:pt idx="48">
                  <c:v>57139150.353401691</c:v>
                </c:pt>
                <c:pt idx="49">
                  <c:v>54107771.740330808</c:v>
                </c:pt>
                <c:pt idx="50">
                  <c:v>66976065.60801132</c:v>
                </c:pt>
                <c:pt idx="51">
                  <c:v>63847993.775035039</c:v>
                </c:pt>
                <c:pt idx="52">
                  <c:v>65853659.911467232</c:v>
                </c:pt>
                <c:pt idx="53">
                  <c:v>68968400.3120341</c:v>
                </c:pt>
                <c:pt idx="54">
                  <c:v>72088785.301710948</c:v>
                </c:pt>
                <c:pt idx="55">
                  <c:v>68989538.887558848</c:v>
                </c:pt>
                <c:pt idx="56">
                  <c:v>57115380.232183367</c:v>
                </c:pt>
                <c:pt idx="57">
                  <c:v>61338663.484011956</c:v>
                </c:pt>
                <c:pt idx="58">
                  <c:v>59356641.388435468</c:v>
                </c:pt>
                <c:pt idx="59">
                  <c:v>59724411.005194537</c:v>
                </c:pt>
                <c:pt idx="60">
                  <c:v>55912971.313055225</c:v>
                </c:pt>
                <c:pt idx="61">
                  <c:v>53004210.60401886</c:v>
                </c:pt>
                <c:pt idx="62">
                  <c:v>65982860.585330568</c:v>
                </c:pt>
                <c:pt idx="63">
                  <c:v>62954109.254622221</c:v>
                </c:pt>
                <c:pt idx="64">
                  <c:v>65049163.843095794</c:v>
                </c:pt>
                <c:pt idx="65">
                  <c:v>68244353.850499824</c:v>
                </c:pt>
                <c:pt idx="66">
                  <c:v>71437143.486330107</c:v>
                </c:pt>
                <c:pt idx="67">
                  <c:v>68403061.253716245</c:v>
                </c:pt>
                <c:pt idx="68">
                  <c:v>56587550.361724854</c:v>
                </c:pt>
                <c:pt idx="69">
                  <c:v>60863616.600599341</c:v>
                </c:pt>
                <c:pt idx="70">
                  <c:v>58929099.193364099</c:v>
                </c:pt>
                <c:pt idx="71">
                  <c:v>59339623.029630348</c:v>
                </c:pt>
              </c:numCache>
            </c:numRef>
          </c:val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Regression</c:v>
                </c:pt>
              </c:strCache>
            </c:strRef>
          </c:tx>
          <c:marker>
            <c:symbol val="none"/>
          </c:marker>
          <c:cat>
            <c:numRef>
              <c:f>Sheet2!$A$4:$A$75</c:f>
              <c:numCache>
                <c:formatCode>mmm\-yy</c:formatCode>
                <c:ptCount val="7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</c:numCache>
            </c:numRef>
          </c:cat>
          <c:val>
            <c:numRef>
              <c:f>Sheet2!$C$4:$C$75</c:f>
              <c:numCache>
                <c:formatCode>General</c:formatCode>
                <c:ptCount val="72"/>
                <c:pt idx="0">
                  <c:v>58505440.70792006</c:v>
                </c:pt>
                <c:pt idx="1">
                  <c:v>55754963.666521885</c:v>
                </c:pt>
                <c:pt idx="2">
                  <c:v>69027460.626231879</c:v>
                </c:pt>
                <c:pt idx="3">
                  <c:v>66657607.52632425</c:v>
                </c:pt>
                <c:pt idx="4">
                  <c:v>68948906.267038733</c:v>
                </c:pt>
                <c:pt idx="5">
                  <c:v>71807561.213567644</c:v>
                </c:pt>
                <c:pt idx="6">
                  <c:v>76097516.315351248</c:v>
                </c:pt>
                <c:pt idx="7">
                  <c:v>73528743.533408925</c:v>
                </c:pt>
                <c:pt idx="8">
                  <c:v>61805796.996286385</c:v>
                </c:pt>
                <c:pt idx="9">
                  <c:v>65388154.304848336</c:v>
                </c:pt>
                <c:pt idx="10">
                  <c:v>62733132.756573007</c:v>
                </c:pt>
                <c:pt idx="11">
                  <c:v>63692702.516374484</c:v>
                </c:pt>
                <c:pt idx="12">
                  <c:v>61193322.260262072</c:v>
                </c:pt>
                <c:pt idx="13">
                  <c:v>58136891.796353512</c:v>
                </c:pt>
                <c:pt idx="14">
                  <c:v>70881342.840743512</c:v>
                </c:pt>
                <c:pt idx="15">
                  <c:v>68730879.342357457</c:v>
                </c:pt>
                <c:pt idx="16">
                  <c:v>70830333.116343871</c:v>
                </c:pt>
                <c:pt idx="17">
                  <c:v>74067396.243751913</c:v>
                </c:pt>
                <c:pt idx="18">
                  <c:v>77503469.265494928</c:v>
                </c:pt>
                <c:pt idx="19">
                  <c:v>74358335.266888306</c:v>
                </c:pt>
                <c:pt idx="20">
                  <c:v>62929655.70380719</c:v>
                </c:pt>
                <c:pt idx="21">
                  <c:v>66967028.565618791</c:v>
                </c:pt>
                <c:pt idx="22">
                  <c:v>64868381.233078569</c:v>
                </c:pt>
                <c:pt idx="23">
                  <c:v>65683056.883274324</c:v>
                </c:pt>
                <c:pt idx="24">
                  <c:v>62656342.632411674</c:v>
                </c:pt>
                <c:pt idx="25">
                  <c:v>59601810.45827847</c:v>
                </c:pt>
                <c:pt idx="26">
                  <c:v>72128125.059709072</c:v>
                </c:pt>
                <c:pt idx="27">
                  <c:v>69824441.119284406</c:v>
                </c:pt>
                <c:pt idx="28">
                  <c:v>71613187.168848678</c:v>
                </c:pt>
                <c:pt idx="29">
                  <c:v>75782181.03200765</c:v>
                </c:pt>
                <c:pt idx="30">
                  <c:v>78685828.99827534</c:v>
                </c:pt>
                <c:pt idx="31">
                  <c:v>75483852.658237249</c:v>
                </c:pt>
                <c:pt idx="32">
                  <c:v>63951486.723493151</c:v>
                </c:pt>
                <c:pt idx="33">
                  <c:v>67545256.312773213</c:v>
                </c:pt>
                <c:pt idx="34">
                  <c:v>65731836.674477711</c:v>
                </c:pt>
                <c:pt idx="35">
                  <c:v>66532033.643156558</c:v>
                </c:pt>
                <c:pt idx="36">
                  <c:v>62797497.344794407</c:v>
                </c:pt>
                <c:pt idx="37">
                  <c:v>59714609.852500938</c:v>
                </c:pt>
                <c:pt idx="38">
                  <c:v>72516928.277567238</c:v>
                </c:pt>
                <c:pt idx="39">
                  <c:v>69049702.302497223</c:v>
                </c:pt>
                <c:pt idx="40">
                  <c:v>70896021.263916627</c:v>
                </c:pt>
                <c:pt idx="41">
                  <c:v>74409381.106362641</c:v>
                </c:pt>
                <c:pt idx="42">
                  <c:v>76883254.388986692</c:v>
                </c:pt>
                <c:pt idx="43">
                  <c:v>74238635.701710865</c:v>
                </c:pt>
                <c:pt idx="44">
                  <c:v>62051651.379272416</c:v>
                </c:pt>
                <c:pt idx="45">
                  <c:v>65782993.787776493</c:v>
                </c:pt>
                <c:pt idx="46">
                  <c:v>62529358.165133476</c:v>
                </c:pt>
                <c:pt idx="47">
                  <c:v>61350606.596988089</c:v>
                </c:pt>
                <c:pt idx="48">
                  <c:v>57117486.806703784</c:v>
                </c:pt>
                <c:pt idx="49">
                  <c:v>54062698.745295338</c:v>
                </c:pt>
                <c:pt idx="50">
                  <c:v>66909924.109471902</c:v>
                </c:pt>
                <c:pt idx="51">
                  <c:v>63762890.62334203</c:v>
                </c:pt>
                <c:pt idx="52">
                  <c:v>65751491.271936312</c:v>
                </c:pt>
                <c:pt idx="53">
                  <c:v>68850872.733448923</c:v>
                </c:pt>
                <c:pt idx="54">
                  <c:v>71957434.677976832</c:v>
                </c:pt>
                <c:pt idx="55">
                  <c:v>68845747.523190916</c:v>
                </c:pt>
                <c:pt idx="56">
                  <c:v>56960392.201244846</c:v>
                </c:pt>
                <c:pt idx="57">
                  <c:v>61173598.453159764</c:v>
                </c:pt>
                <c:pt idx="58">
                  <c:v>59182507.057661094</c:v>
                </c:pt>
                <c:pt idx="59">
                  <c:v>59542114.304490104</c:v>
                </c:pt>
                <c:pt idx="60">
                  <c:v>55723328.479413971</c:v>
                </c:pt>
                <c:pt idx="61">
                  <c:v>52807956.250734337</c:v>
                </c:pt>
                <c:pt idx="62">
                  <c:v>65780655.86436712</c:v>
                </c:pt>
                <c:pt idx="63">
                  <c:v>62746549.202747732</c:v>
                </c:pt>
                <c:pt idx="64">
                  <c:v>64836783.993401386</c:v>
                </c:pt>
                <c:pt idx="65">
                  <c:v>68027636.182767451</c:v>
                </c:pt>
                <c:pt idx="66">
                  <c:v>71216521.782363623</c:v>
                </c:pt>
                <c:pt idx="67">
                  <c:v>68178925.917138994</c:v>
                </c:pt>
                <c:pt idx="68">
                  <c:v>56360252.755798012</c:v>
                </c:pt>
                <c:pt idx="69">
                  <c:v>60633472.952257715</c:v>
                </c:pt>
                <c:pt idx="70">
                  <c:v>58696394.106849268</c:v>
                </c:pt>
                <c:pt idx="71">
                  <c:v>59104612.64875944</c:v>
                </c:pt>
              </c:numCache>
            </c:numRef>
          </c:val>
        </c:ser>
        <c:marker val="1"/>
        <c:axId val="58803712"/>
        <c:axId val="58805248"/>
      </c:lineChart>
      <c:dateAx>
        <c:axId val="58803712"/>
        <c:scaling>
          <c:orientation val="minMax"/>
        </c:scaling>
        <c:axPos val="b"/>
        <c:numFmt formatCode="mmm\-yy" sourceLinked="1"/>
        <c:tickLblPos val="nextTo"/>
        <c:crossAx val="58805248"/>
        <c:crosses val="autoZero"/>
        <c:auto val="1"/>
        <c:lblOffset val="100"/>
      </c:dateAx>
      <c:valAx>
        <c:axId val="58805248"/>
        <c:scaling>
          <c:orientation val="minMax"/>
          <c:max val="85000000"/>
          <c:min val="50000000"/>
        </c:scaling>
        <c:axPos val="l"/>
        <c:majorGridlines/>
        <c:numFmt formatCode="#,##0" sourceLinked="0"/>
        <c:tickLblPos val="nextTo"/>
        <c:crossAx val="58803712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0.21339563862928349"/>
          <c:y val="5.3271860754247786E-2"/>
          <c:w val="0.31009345794392534"/>
          <c:h val="9.8134641064604108E-2"/>
        </c:manualLayout>
      </c:layout>
      <c:overlay val="1"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877719724286848"/>
          <c:y val="3.658286135285721E-2"/>
          <c:w val="0.82014484754826356"/>
          <c:h val="0.66446033061656762"/>
        </c:manualLayout>
      </c:layout>
      <c:lineChart>
        <c:grouping val="standard"/>
        <c:ser>
          <c:idx val="0"/>
          <c:order val="0"/>
          <c:tx>
            <c:strRef>
              <c:f>'Market %'!$G$4</c:f>
              <c:strCache>
                <c:ptCount val="1"/>
                <c:pt idx="0">
                  <c:v>Int. Market share</c:v>
                </c:pt>
              </c:strCache>
            </c:strRef>
          </c:tx>
          <c:marker>
            <c:symbol val="none"/>
          </c:marker>
          <c:cat>
            <c:numRef>
              <c:f>'Market %'!$A$5:$A$31</c:f>
              <c:numCache>
                <c:formatCode>mmm\-yy</c:formatCode>
                <c:ptCount val="27"/>
                <c:pt idx="0">
                  <c:v>39722</c:v>
                </c:pt>
                <c:pt idx="1">
                  <c:v>39753</c:v>
                </c:pt>
                <c:pt idx="2">
                  <c:v>39783</c:v>
                </c:pt>
                <c:pt idx="3">
                  <c:v>39814</c:v>
                </c:pt>
                <c:pt idx="4">
                  <c:v>39845</c:v>
                </c:pt>
                <c:pt idx="5">
                  <c:v>39873</c:v>
                </c:pt>
                <c:pt idx="6">
                  <c:v>39904</c:v>
                </c:pt>
                <c:pt idx="7">
                  <c:v>39934</c:v>
                </c:pt>
                <c:pt idx="8">
                  <c:v>39965</c:v>
                </c:pt>
                <c:pt idx="9">
                  <c:v>39995</c:v>
                </c:pt>
                <c:pt idx="10">
                  <c:v>40026</c:v>
                </c:pt>
                <c:pt idx="11">
                  <c:v>40057</c:v>
                </c:pt>
                <c:pt idx="12">
                  <c:v>40087</c:v>
                </c:pt>
                <c:pt idx="13">
                  <c:v>40118</c:v>
                </c:pt>
                <c:pt idx="14">
                  <c:v>40148</c:v>
                </c:pt>
                <c:pt idx="15">
                  <c:v>40179</c:v>
                </c:pt>
                <c:pt idx="16">
                  <c:v>40210</c:v>
                </c:pt>
                <c:pt idx="17">
                  <c:v>40238</c:v>
                </c:pt>
                <c:pt idx="18">
                  <c:v>40269</c:v>
                </c:pt>
                <c:pt idx="19">
                  <c:v>40299</c:v>
                </c:pt>
                <c:pt idx="20">
                  <c:v>40330</c:v>
                </c:pt>
                <c:pt idx="21">
                  <c:v>40360</c:v>
                </c:pt>
                <c:pt idx="22">
                  <c:v>40391</c:v>
                </c:pt>
                <c:pt idx="23">
                  <c:v>40422</c:v>
                </c:pt>
                <c:pt idx="24">
                  <c:v>40452</c:v>
                </c:pt>
                <c:pt idx="25">
                  <c:v>40483</c:v>
                </c:pt>
                <c:pt idx="26">
                  <c:v>40513</c:v>
                </c:pt>
              </c:numCache>
            </c:numRef>
          </c:cat>
          <c:val>
            <c:numRef>
              <c:f>'Market %'!$G$5:$G$31</c:f>
              <c:numCache>
                <c:formatCode>_(* #,##0.00_);_(* \(#,##0.00\);_(* "-"??_);_(@_)</c:formatCode>
                <c:ptCount val="27"/>
                <c:pt idx="0">
                  <c:v>961369.25897694705</c:v>
                </c:pt>
                <c:pt idx="1">
                  <c:v>936365.13512856688</c:v>
                </c:pt>
                <c:pt idx="2">
                  <c:v>886410.78676654911</c:v>
                </c:pt>
                <c:pt idx="3">
                  <c:v>858894.99575169804</c:v>
                </c:pt>
                <c:pt idx="4">
                  <c:v>813328.41128392215</c:v>
                </c:pt>
                <c:pt idx="5">
                  <c:v>1006759.940077294</c:v>
                </c:pt>
                <c:pt idx="6">
                  <c:v>959739.89817820396</c:v>
                </c:pt>
                <c:pt idx="7">
                  <c:v>989888.34450748842</c:v>
                </c:pt>
                <c:pt idx="8">
                  <c:v>1036707.9931471053</c:v>
                </c:pt>
                <c:pt idx="9">
                  <c:v>1083612.4892041176</c:v>
                </c:pt>
                <c:pt idx="10">
                  <c:v>1037025.7405518773</c:v>
                </c:pt>
                <c:pt idx="11">
                  <c:v>858537.69190596906</c:v>
                </c:pt>
                <c:pt idx="12">
                  <c:v>922020.55485024943</c:v>
                </c:pt>
                <c:pt idx="13">
                  <c:v>892227.51717238396</c:v>
                </c:pt>
                <c:pt idx="14">
                  <c:v>897755.69673876138</c:v>
                </c:pt>
                <c:pt idx="15">
                  <c:v>915621.7044455068</c:v>
                </c:pt>
                <c:pt idx="16">
                  <c:v>871898.26786343404</c:v>
                </c:pt>
                <c:pt idx="17">
                  <c:v>1066988.6297539452</c:v>
                </c:pt>
                <c:pt idx="18">
                  <c:v>1021461.5376422786</c:v>
                </c:pt>
                <c:pt idx="19">
                  <c:v>1052953.6387802414</c:v>
                </c:pt>
                <c:pt idx="20">
                  <c:v>1100982.5767476764</c:v>
                </c:pt>
                <c:pt idx="21">
                  <c:v>1148975.4331997135</c:v>
                </c:pt>
                <c:pt idx="22">
                  <c:v>1103368.2089030009</c:v>
                </c:pt>
                <c:pt idx="23">
                  <c:v>925761.73217706697</c:v>
                </c:pt>
                <c:pt idx="24">
                  <c:v>990038.00984932331</c:v>
                </c:pt>
                <c:pt idx="25">
                  <c:v>960959.04542664497</c:v>
                </c:pt>
                <c:pt idx="26">
                  <c:v>967129.8909226791</c:v>
                </c:pt>
              </c:numCache>
            </c:numRef>
          </c:val>
        </c:ser>
        <c:ser>
          <c:idx val="1"/>
          <c:order val="1"/>
          <c:tx>
            <c:strRef>
              <c:f>'Market %'!$D$4</c:f>
              <c:strCache>
                <c:ptCount val="1"/>
                <c:pt idx="0">
                  <c:v>Domestic market share</c:v>
                </c:pt>
              </c:strCache>
            </c:strRef>
          </c:tx>
          <c:marker>
            <c:symbol val="none"/>
          </c:marker>
          <c:cat>
            <c:numRef>
              <c:f>'Market %'!$A$5:$A$31</c:f>
              <c:numCache>
                <c:formatCode>mmm\-yy</c:formatCode>
                <c:ptCount val="27"/>
                <c:pt idx="0">
                  <c:v>39722</c:v>
                </c:pt>
                <c:pt idx="1">
                  <c:v>39753</c:v>
                </c:pt>
                <c:pt idx="2">
                  <c:v>39783</c:v>
                </c:pt>
                <c:pt idx="3">
                  <c:v>39814</c:v>
                </c:pt>
                <c:pt idx="4">
                  <c:v>39845</c:v>
                </c:pt>
                <c:pt idx="5">
                  <c:v>39873</c:v>
                </c:pt>
                <c:pt idx="6">
                  <c:v>39904</c:v>
                </c:pt>
                <c:pt idx="7">
                  <c:v>39934</c:v>
                </c:pt>
                <c:pt idx="8">
                  <c:v>39965</c:v>
                </c:pt>
                <c:pt idx="9">
                  <c:v>39995</c:v>
                </c:pt>
                <c:pt idx="10">
                  <c:v>40026</c:v>
                </c:pt>
                <c:pt idx="11">
                  <c:v>40057</c:v>
                </c:pt>
                <c:pt idx="12">
                  <c:v>40087</c:v>
                </c:pt>
                <c:pt idx="13">
                  <c:v>40118</c:v>
                </c:pt>
                <c:pt idx="14">
                  <c:v>40148</c:v>
                </c:pt>
                <c:pt idx="15">
                  <c:v>40179</c:v>
                </c:pt>
                <c:pt idx="16">
                  <c:v>40210</c:v>
                </c:pt>
                <c:pt idx="17">
                  <c:v>40238</c:v>
                </c:pt>
                <c:pt idx="18">
                  <c:v>40269</c:v>
                </c:pt>
                <c:pt idx="19">
                  <c:v>40299</c:v>
                </c:pt>
                <c:pt idx="20">
                  <c:v>40330</c:v>
                </c:pt>
                <c:pt idx="21">
                  <c:v>40360</c:v>
                </c:pt>
                <c:pt idx="22">
                  <c:v>40391</c:v>
                </c:pt>
                <c:pt idx="23">
                  <c:v>40422</c:v>
                </c:pt>
                <c:pt idx="24">
                  <c:v>40452</c:v>
                </c:pt>
                <c:pt idx="25">
                  <c:v>40483</c:v>
                </c:pt>
                <c:pt idx="26">
                  <c:v>40513</c:v>
                </c:pt>
              </c:numCache>
            </c:numRef>
          </c:cat>
          <c:val>
            <c:numRef>
              <c:f>'Market %'!$D$5:$D$31</c:f>
              <c:numCache>
                <c:formatCode>_(* #,##0.00_);_(* \(#,##0.00\);_(* "-"??_);_(@_)</c:formatCode>
                <c:ptCount val="27"/>
                <c:pt idx="0">
                  <c:v>2741518.9458169709</c:v>
                </c:pt>
                <c:pt idx="1">
                  <c:v>2670215.148016287</c:v>
                </c:pt>
                <c:pt idx="2">
                  <c:v>2527761.2561515095</c:v>
                </c:pt>
                <c:pt idx="3">
                  <c:v>2449294.9835180165</c:v>
                </c:pt>
                <c:pt idx="4">
                  <c:v>2319353.5968467547</c:v>
                </c:pt>
                <c:pt idx="5">
                  <c:v>2870958.7121067257</c:v>
                </c:pt>
                <c:pt idx="6">
                  <c:v>2736872.5277444082</c:v>
                </c:pt>
                <c:pt idx="7">
                  <c:v>2822846.2948759152</c:v>
                </c:pt>
                <c:pt idx="8">
                  <c:v>2956361.0214842898</c:v>
                </c:pt>
                <c:pt idx="9">
                  <c:v>3090117.7059045271</c:v>
                </c:pt>
                <c:pt idx="10">
                  <c:v>2957267.1358852047</c:v>
                </c:pt>
                <c:pt idx="11">
                  <c:v>2448276.0667455769</c:v>
                </c:pt>
                <c:pt idx="12">
                  <c:v>2629308.9735826897</c:v>
                </c:pt>
                <c:pt idx="13">
                  <c:v>2544348.7187330462</c:v>
                </c:pt>
                <c:pt idx="14">
                  <c:v>2560113.3262192747</c:v>
                </c:pt>
                <c:pt idx="15">
                  <c:v>2611061.490160218</c:v>
                </c:pt>
                <c:pt idx="16">
                  <c:v>2486376.1742457845</c:v>
                </c:pt>
                <c:pt idx="17">
                  <c:v>3042711.753186895</c:v>
                </c:pt>
                <c:pt idx="18">
                  <c:v>2912882.9861375825</c:v>
                </c:pt>
                <c:pt idx="19">
                  <c:v>3002688.4288508068</c:v>
                </c:pt>
                <c:pt idx="20">
                  <c:v>3139651.6634827275</c:v>
                </c:pt>
                <c:pt idx="21">
                  <c:v>3276512.005124154</c:v>
                </c:pt>
                <c:pt idx="22">
                  <c:v>3146454.7266039141</c:v>
                </c:pt>
                <c:pt idx="23">
                  <c:v>2639977.6198134357</c:v>
                </c:pt>
                <c:pt idx="24">
                  <c:v>2823273.0927648027</c:v>
                </c:pt>
                <c:pt idx="25">
                  <c:v>2740349.1474179779</c:v>
                </c:pt>
                <c:pt idx="26">
                  <c:v>2757946.4334567329</c:v>
                </c:pt>
              </c:numCache>
            </c:numRef>
          </c:val>
        </c:ser>
        <c:ser>
          <c:idx val="2"/>
          <c:order val="2"/>
          <c:tx>
            <c:strRef>
              <c:f>'Market %'!$J$4</c:f>
              <c:strCache>
                <c:ptCount val="1"/>
                <c:pt idx="0">
                  <c:v>Continental total</c:v>
                </c:pt>
              </c:strCache>
            </c:strRef>
          </c:tx>
          <c:marker>
            <c:symbol val="none"/>
          </c:marker>
          <c:cat>
            <c:numRef>
              <c:f>'Market %'!$A$5:$A$31</c:f>
              <c:numCache>
                <c:formatCode>mmm\-yy</c:formatCode>
                <c:ptCount val="27"/>
                <c:pt idx="0">
                  <c:v>39722</c:v>
                </c:pt>
                <c:pt idx="1">
                  <c:v>39753</c:v>
                </c:pt>
                <c:pt idx="2">
                  <c:v>39783</c:v>
                </c:pt>
                <c:pt idx="3">
                  <c:v>39814</c:v>
                </c:pt>
                <c:pt idx="4">
                  <c:v>39845</c:v>
                </c:pt>
                <c:pt idx="5">
                  <c:v>39873</c:v>
                </c:pt>
                <c:pt idx="6">
                  <c:v>39904</c:v>
                </c:pt>
                <c:pt idx="7">
                  <c:v>39934</c:v>
                </c:pt>
                <c:pt idx="8">
                  <c:v>39965</c:v>
                </c:pt>
                <c:pt idx="9">
                  <c:v>39995</c:v>
                </c:pt>
                <c:pt idx="10">
                  <c:v>40026</c:v>
                </c:pt>
                <c:pt idx="11">
                  <c:v>40057</c:v>
                </c:pt>
                <c:pt idx="12">
                  <c:v>40087</c:v>
                </c:pt>
                <c:pt idx="13">
                  <c:v>40118</c:v>
                </c:pt>
                <c:pt idx="14">
                  <c:v>40148</c:v>
                </c:pt>
                <c:pt idx="15">
                  <c:v>40179</c:v>
                </c:pt>
                <c:pt idx="16">
                  <c:v>40210</c:v>
                </c:pt>
                <c:pt idx="17">
                  <c:v>40238</c:v>
                </c:pt>
                <c:pt idx="18">
                  <c:v>40269</c:v>
                </c:pt>
                <c:pt idx="19">
                  <c:v>40299</c:v>
                </c:pt>
                <c:pt idx="20">
                  <c:v>40330</c:v>
                </c:pt>
                <c:pt idx="21">
                  <c:v>40360</c:v>
                </c:pt>
                <c:pt idx="22">
                  <c:v>40391</c:v>
                </c:pt>
                <c:pt idx="23">
                  <c:v>40422</c:v>
                </c:pt>
                <c:pt idx="24">
                  <c:v>40452</c:v>
                </c:pt>
                <c:pt idx="25">
                  <c:v>40483</c:v>
                </c:pt>
                <c:pt idx="26">
                  <c:v>40513</c:v>
                </c:pt>
              </c:numCache>
            </c:numRef>
          </c:cat>
          <c:val>
            <c:numRef>
              <c:f>'Market %'!$J$5:$J$31</c:f>
              <c:numCache>
                <c:formatCode>_(* #,##0.00_);_(* \(#,##0.00\);_(* "-"??_);_(@_)</c:formatCode>
                <c:ptCount val="27"/>
                <c:pt idx="0">
                  <c:v>3732909.5528413043</c:v>
                </c:pt>
                <c:pt idx="1">
                  <c:v>3635820.8099857667</c:v>
                </c:pt>
                <c:pt idx="2">
                  <c:v>3441852.6104981201</c:v>
                </c:pt>
                <c:pt idx="3">
                  <c:v>3335011.2920617061</c:v>
                </c:pt>
                <c:pt idx="4">
                  <c:v>3158080.3814237663</c:v>
                </c:pt>
                <c:pt idx="5">
                  <c:v>3909157.4466732657</c:v>
                </c:pt>
                <c:pt idx="6">
                  <c:v>3726582.8927844823</c:v>
                </c:pt>
                <c:pt idx="7">
                  <c:v>3843646.5727961226</c:v>
                </c:pt>
                <c:pt idx="8">
                  <c:v>4025443.0178514677</c:v>
                </c:pt>
                <c:pt idx="9">
                  <c:v>4207568.9177255221</c:v>
                </c:pt>
                <c:pt idx="10">
                  <c:v>4026676.8021768853</c:v>
                </c:pt>
                <c:pt idx="11">
                  <c:v>3333623.9136672546</c:v>
                </c:pt>
                <c:pt idx="12">
                  <c:v>3580122.1070655072</c:v>
                </c:pt>
                <c:pt idx="13">
                  <c:v>3464438.4465808705</c:v>
                </c:pt>
                <c:pt idx="14">
                  <c:v>3485903.8659506259</c:v>
                </c:pt>
                <c:pt idx="15">
                  <c:v>3555275.9518758967</c:v>
                </c:pt>
                <c:pt idx="16">
                  <c:v>3385501.8171443851</c:v>
                </c:pt>
                <c:pt idx="17">
                  <c:v>4143019.9807097097</c:v>
                </c:pt>
                <c:pt idx="18">
                  <c:v>3966242.4153051418</c:v>
                </c:pt>
                <c:pt idx="19">
                  <c:v>4088523.3849525987</c:v>
                </c:pt>
                <c:pt idx="20">
                  <c:v>4275015.3906801585</c:v>
                </c:pt>
                <c:pt idx="21">
                  <c:v>4461367.2951592281</c:v>
                </c:pt>
                <c:pt idx="22">
                  <c:v>4284278.5837550927</c:v>
                </c:pt>
                <c:pt idx="23">
                  <c:v>3594648.7589755277</c:v>
                </c:pt>
                <c:pt idx="24">
                  <c:v>3844227.7097308231</c:v>
                </c:pt>
                <c:pt idx="25">
                  <c:v>3731316.7308675167</c:v>
                </c:pt>
                <c:pt idx="26">
                  <c:v>3755277.5636964999</c:v>
                </c:pt>
              </c:numCache>
            </c:numRef>
          </c:val>
        </c:ser>
        <c:marker val="1"/>
        <c:axId val="58335616"/>
        <c:axId val="58337152"/>
      </c:lineChart>
      <c:dateAx>
        <c:axId val="58335616"/>
        <c:scaling>
          <c:orientation val="minMax"/>
        </c:scaling>
        <c:axPos val="b"/>
        <c:numFmt formatCode="mmm\-yy" sourceLinked="0"/>
        <c:maj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58337152"/>
        <c:crosses val="autoZero"/>
        <c:auto val="1"/>
        <c:lblOffset val="100"/>
      </c:dateAx>
      <c:valAx>
        <c:axId val="58337152"/>
        <c:scaling>
          <c:orientation val="minMax"/>
        </c:scaling>
        <c:axPos val="l"/>
        <c:majorGridlines/>
        <c:numFmt formatCode="_(* #,##0_);_(* \(#,##0\);_(* &quot;-&quot;_);_(@_)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8335616"/>
        <c:crosses val="autoZero"/>
        <c:crossBetween val="between"/>
      </c:valAx>
      <c:spPr>
        <a:scene3d>
          <a:camera prst="orthographicFront"/>
          <a:lightRig rig="threePt" dir="t"/>
        </a:scene3d>
        <a:sp3d>
          <a:bevelT w="6350"/>
        </a:sp3d>
      </c:spPr>
    </c:plotArea>
    <c:legend>
      <c:legendPos val="b"/>
      <c:layout>
        <c:manualLayout>
          <c:xMode val="edge"/>
          <c:yMode val="edge"/>
          <c:x val="5.2926290463692093E-2"/>
          <c:y val="0.92954141288961056"/>
          <c:w val="0.9"/>
          <c:h val="5.7846811854852423E-2"/>
        </c:manualLayout>
      </c:layout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1"/>
          <c:order val="0"/>
          <c:tx>
            <c:strRef>
              <c:f>'Market shares'!$F$3</c:f>
              <c:strCache>
                <c:ptCount val="1"/>
                <c:pt idx="0">
                  <c:v>Int. Market share</c:v>
                </c:pt>
              </c:strCache>
            </c:strRef>
          </c:tx>
          <c:spPr>
            <a:ln>
              <a:solidFill>
                <a:srgbClr val="4F81BD"/>
              </a:solidFill>
            </a:ln>
          </c:spPr>
          <c:marker>
            <c:symbol val="none"/>
          </c:marker>
          <c:cat>
            <c:numRef>
              <c:f>'Market shares'!$A$4:$A$30</c:f>
              <c:numCache>
                <c:formatCode>mmm\-yy</c:formatCode>
                <c:ptCount val="27"/>
                <c:pt idx="0">
                  <c:v>39722</c:v>
                </c:pt>
                <c:pt idx="1">
                  <c:v>39753</c:v>
                </c:pt>
                <c:pt idx="2">
                  <c:v>39783</c:v>
                </c:pt>
                <c:pt idx="3">
                  <c:v>39814</c:v>
                </c:pt>
                <c:pt idx="4">
                  <c:v>39845</c:v>
                </c:pt>
                <c:pt idx="5">
                  <c:v>39873</c:v>
                </c:pt>
                <c:pt idx="6">
                  <c:v>39904</c:v>
                </c:pt>
                <c:pt idx="7">
                  <c:v>39934</c:v>
                </c:pt>
                <c:pt idx="8">
                  <c:v>39965</c:v>
                </c:pt>
                <c:pt idx="9">
                  <c:v>39995</c:v>
                </c:pt>
                <c:pt idx="10">
                  <c:v>40026</c:v>
                </c:pt>
                <c:pt idx="11">
                  <c:v>40057</c:v>
                </c:pt>
                <c:pt idx="12">
                  <c:v>40087</c:v>
                </c:pt>
                <c:pt idx="13">
                  <c:v>40118</c:v>
                </c:pt>
                <c:pt idx="14">
                  <c:v>40148</c:v>
                </c:pt>
                <c:pt idx="15">
                  <c:v>40179</c:v>
                </c:pt>
                <c:pt idx="16">
                  <c:v>40210</c:v>
                </c:pt>
                <c:pt idx="17">
                  <c:v>40238</c:v>
                </c:pt>
                <c:pt idx="18">
                  <c:v>40269</c:v>
                </c:pt>
                <c:pt idx="19">
                  <c:v>40299</c:v>
                </c:pt>
                <c:pt idx="20">
                  <c:v>40330</c:v>
                </c:pt>
                <c:pt idx="21">
                  <c:v>40360</c:v>
                </c:pt>
                <c:pt idx="22">
                  <c:v>40391</c:v>
                </c:pt>
                <c:pt idx="23">
                  <c:v>40422</c:v>
                </c:pt>
                <c:pt idx="24">
                  <c:v>40452</c:v>
                </c:pt>
                <c:pt idx="25">
                  <c:v>40483</c:v>
                </c:pt>
                <c:pt idx="26">
                  <c:v>40513</c:v>
                </c:pt>
              </c:numCache>
            </c:numRef>
          </c:cat>
          <c:val>
            <c:numRef>
              <c:f>'Market shares'!$F$4:$F$30</c:f>
              <c:numCache>
                <c:formatCode>_(* #,##0.00_);_(* \(#,##0.00\);_(* "-"??_);_(@_)</c:formatCode>
                <c:ptCount val="27"/>
                <c:pt idx="0">
                  <c:v>961369.25897694705</c:v>
                </c:pt>
                <c:pt idx="1">
                  <c:v>936365.13512856688</c:v>
                </c:pt>
                <c:pt idx="2">
                  <c:v>886410.78676654911</c:v>
                </c:pt>
                <c:pt idx="3">
                  <c:v>858894.99575169804</c:v>
                </c:pt>
                <c:pt idx="4">
                  <c:v>813328.41128392215</c:v>
                </c:pt>
                <c:pt idx="5">
                  <c:v>1006759.940077294</c:v>
                </c:pt>
                <c:pt idx="6">
                  <c:v>959739.89817820396</c:v>
                </c:pt>
                <c:pt idx="7">
                  <c:v>989888.34450748842</c:v>
                </c:pt>
                <c:pt idx="8">
                  <c:v>1036707.9931471053</c:v>
                </c:pt>
                <c:pt idx="9">
                  <c:v>1083612.4892041176</c:v>
                </c:pt>
                <c:pt idx="10">
                  <c:v>1037025.7405518773</c:v>
                </c:pt>
                <c:pt idx="11">
                  <c:v>858537.69190596906</c:v>
                </c:pt>
                <c:pt idx="12">
                  <c:v>922020.55485024943</c:v>
                </c:pt>
                <c:pt idx="13">
                  <c:v>892227.51717238396</c:v>
                </c:pt>
                <c:pt idx="14">
                  <c:v>897755.69673876138</c:v>
                </c:pt>
                <c:pt idx="15">
                  <c:v>840463.51689463749</c:v>
                </c:pt>
                <c:pt idx="16">
                  <c:v>796740.08031255798</c:v>
                </c:pt>
                <c:pt idx="17">
                  <c:v>991830.44220307225</c:v>
                </c:pt>
                <c:pt idx="18">
                  <c:v>946303.35009140742</c:v>
                </c:pt>
                <c:pt idx="19">
                  <c:v>977795.45122936903</c:v>
                </c:pt>
                <c:pt idx="20">
                  <c:v>1025824.3891967973</c:v>
                </c:pt>
                <c:pt idx="21">
                  <c:v>1073817.2456488407</c:v>
                </c:pt>
                <c:pt idx="22">
                  <c:v>1028210.0213521294</c:v>
                </c:pt>
                <c:pt idx="23">
                  <c:v>850603.54462619545</c:v>
                </c:pt>
                <c:pt idx="24">
                  <c:v>914879.82229845028</c:v>
                </c:pt>
                <c:pt idx="25">
                  <c:v>885800.85787576844</c:v>
                </c:pt>
                <c:pt idx="26">
                  <c:v>891971.70337180607</c:v>
                </c:pt>
              </c:numCache>
            </c:numRef>
          </c:val>
        </c:ser>
        <c:ser>
          <c:idx val="0"/>
          <c:order val="1"/>
          <c:tx>
            <c:strRef>
              <c:f>'Market shares'!$D$3</c:f>
              <c:strCache>
                <c:ptCount val="1"/>
                <c:pt idx="0">
                  <c:v>Domestic market share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'Market shares'!$A$4:$A$30</c:f>
              <c:numCache>
                <c:formatCode>mmm\-yy</c:formatCode>
                <c:ptCount val="27"/>
                <c:pt idx="0">
                  <c:v>39722</c:v>
                </c:pt>
                <c:pt idx="1">
                  <c:v>39753</c:v>
                </c:pt>
                <c:pt idx="2">
                  <c:v>39783</c:v>
                </c:pt>
                <c:pt idx="3">
                  <c:v>39814</c:v>
                </c:pt>
                <c:pt idx="4">
                  <c:v>39845</c:v>
                </c:pt>
                <c:pt idx="5">
                  <c:v>39873</c:v>
                </c:pt>
                <c:pt idx="6">
                  <c:v>39904</c:v>
                </c:pt>
                <c:pt idx="7">
                  <c:v>39934</c:v>
                </c:pt>
                <c:pt idx="8">
                  <c:v>39965</c:v>
                </c:pt>
                <c:pt idx="9">
                  <c:v>39995</c:v>
                </c:pt>
                <c:pt idx="10">
                  <c:v>40026</c:v>
                </c:pt>
                <c:pt idx="11">
                  <c:v>40057</c:v>
                </c:pt>
                <c:pt idx="12">
                  <c:v>40087</c:v>
                </c:pt>
                <c:pt idx="13">
                  <c:v>40118</c:v>
                </c:pt>
                <c:pt idx="14">
                  <c:v>40148</c:v>
                </c:pt>
                <c:pt idx="15">
                  <c:v>40179</c:v>
                </c:pt>
                <c:pt idx="16">
                  <c:v>40210</c:v>
                </c:pt>
                <c:pt idx="17">
                  <c:v>40238</c:v>
                </c:pt>
                <c:pt idx="18">
                  <c:v>40269</c:v>
                </c:pt>
                <c:pt idx="19">
                  <c:v>40299</c:v>
                </c:pt>
                <c:pt idx="20">
                  <c:v>40330</c:v>
                </c:pt>
                <c:pt idx="21">
                  <c:v>40360</c:v>
                </c:pt>
                <c:pt idx="22">
                  <c:v>40391</c:v>
                </c:pt>
                <c:pt idx="23">
                  <c:v>40422</c:v>
                </c:pt>
                <c:pt idx="24">
                  <c:v>40452</c:v>
                </c:pt>
                <c:pt idx="25">
                  <c:v>40483</c:v>
                </c:pt>
                <c:pt idx="26">
                  <c:v>40513</c:v>
                </c:pt>
              </c:numCache>
            </c:numRef>
          </c:cat>
          <c:val>
            <c:numRef>
              <c:f>'Market shares'!$D$4:$D$30</c:f>
              <c:numCache>
                <c:formatCode>_(* #,##0.00_);_(* \(#,##0.00\);_(* "-"??_);_(@_)</c:formatCode>
                <c:ptCount val="27"/>
                <c:pt idx="0">
                  <c:v>2741518.9458169709</c:v>
                </c:pt>
                <c:pt idx="1">
                  <c:v>2670215.148016287</c:v>
                </c:pt>
                <c:pt idx="2">
                  <c:v>2527761.2561515095</c:v>
                </c:pt>
                <c:pt idx="3">
                  <c:v>2449294.9835180165</c:v>
                </c:pt>
                <c:pt idx="4">
                  <c:v>2319353.5968467547</c:v>
                </c:pt>
                <c:pt idx="5">
                  <c:v>2870958.7121067257</c:v>
                </c:pt>
                <c:pt idx="6">
                  <c:v>2736872.5277444082</c:v>
                </c:pt>
                <c:pt idx="7">
                  <c:v>2822846.2948759152</c:v>
                </c:pt>
                <c:pt idx="8">
                  <c:v>2956361.0214842898</c:v>
                </c:pt>
                <c:pt idx="9">
                  <c:v>3090117.7059045271</c:v>
                </c:pt>
                <c:pt idx="10">
                  <c:v>2957267.1358852047</c:v>
                </c:pt>
                <c:pt idx="11">
                  <c:v>2448276.0667455769</c:v>
                </c:pt>
                <c:pt idx="12">
                  <c:v>2629308.9735826897</c:v>
                </c:pt>
                <c:pt idx="13">
                  <c:v>2544348.7187330462</c:v>
                </c:pt>
                <c:pt idx="14">
                  <c:v>2560113.3262192747</c:v>
                </c:pt>
                <c:pt idx="15">
                  <c:v>2396734.2759498856</c:v>
                </c:pt>
                <c:pt idx="16">
                  <c:v>2272048.9600354494</c:v>
                </c:pt>
                <c:pt idx="17">
                  <c:v>2828384.5389765557</c:v>
                </c:pt>
                <c:pt idx="18">
                  <c:v>2698555.7719272473</c:v>
                </c:pt>
                <c:pt idx="19">
                  <c:v>2788361.2146404707</c:v>
                </c:pt>
                <c:pt idx="20">
                  <c:v>2925324.4492723919</c:v>
                </c:pt>
                <c:pt idx="21">
                  <c:v>3062184.7909138147</c:v>
                </c:pt>
                <c:pt idx="22">
                  <c:v>2932127.5123935747</c:v>
                </c:pt>
                <c:pt idx="23">
                  <c:v>2425650.4056030912</c:v>
                </c:pt>
                <c:pt idx="24">
                  <c:v>2608945.8785544657</c:v>
                </c:pt>
                <c:pt idx="25">
                  <c:v>2526021.9332076279</c:v>
                </c:pt>
                <c:pt idx="26">
                  <c:v>2543619.2192464117</c:v>
                </c:pt>
              </c:numCache>
            </c:numRef>
          </c:val>
        </c:ser>
        <c:ser>
          <c:idx val="2"/>
          <c:order val="2"/>
          <c:tx>
            <c:strRef>
              <c:f>'Market shares'!$H$3</c:f>
              <c:strCache>
                <c:ptCount val="1"/>
                <c:pt idx="0">
                  <c:v>Continental total</c:v>
                </c:pt>
              </c:strCache>
            </c:strRef>
          </c:tx>
          <c:marker>
            <c:symbol val="none"/>
          </c:marker>
          <c:cat>
            <c:numRef>
              <c:f>'Market shares'!$A$4:$A$30</c:f>
              <c:numCache>
                <c:formatCode>mmm\-yy</c:formatCode>
                <c:ptCount val="27"/>
                <c:pt idx="0">
                  <c:v>39722</c:v>
                </c:pt>
                <c:pt idx="1">
                  <c:v>39753</c:v>
                </c:pt>
                <c:pt idx="2">
                  <c:v>39783</c:v>
                </c:pt>
                <c:pt idx="3">
                  <c:v>39814</c:v>
                </c:pt>
                <c:pt idx="4">
                  <c:v>39845</c:v>
                </c:pt>
                <c:pt idx="5">
                  <c:v>39873</c:v>
                </c:pt>
                <c:pt idx="6">
                  <c:v>39904</c:v>
                </c:pt>
                <c:pt idx="7">
                  <c:v>39934</c:v>
                </c:pt>
                <c:pt idx="8">
                  <c:v>39965</c:v>
                </c:pt>
                <c:pt idx="9">
                  <c:v>39995</c:v>
                </c:pt>
                <c:pt idx="10">
                  <c:v>40026</c:v>
                </c:pt>
                <c:pt idx="11">
                  <c:v>40057</c:v>
                </c:pt>
                <c:pt idx="12">
                  <c:v>40087</c:v>
                </c:pt>
                <c:pt idx="13">
                  <c:v>40118</c:v>
                </c:pt>
                <c:pt idx="14">
                  <c:v>40148</c:v>
                </c:pt>
                <c:pt idx="15">
                  <c:v>40179</c:v>
                </c:pt>
                <c:pt idx="16">
                  <c:v>40210</c:v>
                </c:pt>
                <c:pt idx="17">
                  <c:v>40238</c:v>
                </c:pt>
                <c:pt idx="18">
                  <c:v>40269</c:v>
                </c:pt>
                <c:pt idx="19">
                  <c:v>40299</c:v>
                </c:pt>
                <c:pt idx="20">
                  <c:v>40330</c:v>
                </c:pt>
                <c:pt idx="21">
                  <c:v>40360</c:v>
                </c:pt>
                <c:pt idx="22">
                  <c:v>40391</c:v>
                </c:pt>
                <c:pt idx="23">
                  <c:v>40422</c:v>
                </c:pt>
                <c:pt idx="24">
                  <c:v>40452</c:v>
                </c:pt>
                <c:pt idx="25">
                  <c:v>40483</c:v>
                </c:pt>
                <c:pt idx="26">
                  <c:v>40513</c:v>
                </c:pt>
              </c:numCache>
            </c:numRef>
          </c:cat>
          <c:val>
            <c:numRef>
              <c:f>'Market shares'!$H$4:$H$30</c:f>
              <c:numCache>
                <c:formatCode>_(* #,##0.00_);_(* \(#,##0.00\);_(* "-"??_);_(@_)</c:formatCode>
                <c:ptCount val="27"/>
                <c:pt idx="0">
                  <c:v>3732909.5528413043</c:v>
                </c:pt>
                <c:pt idx="1">
                  <c:v>3635820.8099857667</c:v>
                </c:pt>
                <c:pt idx="2">
                  <c:v>3441852.6104981201</c:v>
                </c:pt>
                <c:pt idx="3">
                  <c:v>3335011.2920617061</c:v>
                </c:pt>
                <c:pt idx="4">
                  <c:v>3158080.3814237663</c:v>
                </c:pt>
                <c:pt idx="5">
                  <c:v>3909157.4466732657</c:v>
                </c:pt>
                <c:pt idx="6">
                  <c:v>3726582.8927844823</c:v>
                </c:pt>
                <c:pt idx="7">
                  <c:v>3843646.5727961226</c:v>
                </c:pt>
                <c:pt idx="8">
                  <c:v>4025443.0178514677</c:v>
                </c:pt>
                <c:pt idx="9">
                  <c:v>4207568.9177255221</c:v>
                </c:pt>
                <c:pt idx="10">
                  <c:v>4026676.8021768853</c:v>
                </c:pt>
                <c:pt idx="11">
                  <c:v>3333623.9136672546</c:v>
                </c:pt>
                <c:pt idx="12">
                  <c:v>3580122.1070655072</c:v>
                </c:pt>
                <c:pt idx="13">
                  <c:v>3464438.4465808705</c:v>
                </c:pt>
                <c:pt idx="14">
                  <c:v>3485903.8659506259</c:v>
                </c:pt>
                <c:pt idx="15">
                  <c:v>3263443.5329971677</c:v>
                </c:pt>
                <c:pt idx="16">
                  <c:v>3093669.3982656561</c:v>
                </c:pt>
                <c:pt idx="17">
                  <c:v>3851187.5618309956</c:v>
                </c:pt>
                <c:pt idx="18">
                  <c:v>3674409.9964264259</c:v>
                </c:pt>
                <c:pt idx="19">
                  <c:v>3796690.9660738707</c:v>
                </c:pt>
                <c:pt idx="20">
                  <c:v>3983182.9718014407</c:v>
                </c:pt>
                <c:pt idx="21">
                  <c:v>4169534.8762804987</c:v>
                </c:pt>
                <c:pt idx="22">
                  <c:v>3992446.1648763702</c:v>
                </c:pt>
                <c:pt idx="23">
                  <c:v>3302816.3400968052</c:v>
                </c:pt>
                <c:pt idx="24">
                  <c:v>3552395.2908520829</c:v>
                </c:pt>
                <c:pt idx="25">
                  <c:v>3439484.3119887887</c:v>
                </c:pt>
                <c:pt idx="26">
                  <c:v>3463445.1448177714</c:v>
                </c:pt>
              </c:numCache>
            </c:numRef>
          </c:val>
        </c:ser>
        <c:marker val="1"/>
        <c:axId val="59153408"/>
        <c:axId val="59163392"/>
      </c:lineChart>
      <c:dateAx>
        <c:axId val="59153408"/>
        <c:scaling>
          <c:orientation val="minMax"/>
        </c:scaling>
        <c:axPos val="b"/>
        <c:numFmt formatCode="mmm\-yy" sourceLinked="0"/>
        <c:maj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59163392"/>
        <c:crosses val="autoZero"/>
        <c:auto val="1"/>
        <c:lblOffset val="100"/>
      </c:dateAx>
      <c:valAx>
        <c:axId val="59163392"/>
        <c:scaling>
          <c:orientation val="minMax"/>
        </c:scaling>
        <c:axPos val="l"/>
        <c:majorGridlines/>
        <c:numFmt formatCode="_(* #,##0_);_(* \(#,##0\);_(* &quot;-&quot;_);_(@_)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915340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1"/>
          <c:order val="0"/>
          <c:tx>
            <c:strRef>
              <c:f>'Market %'!$G$4</c:f>
              <c:strCache>
                <c:ptCount val="1"/>
                <c:pt idx="0">
                  <c:v>Int. Market share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'Market %'!$A$5:$A$31</c:f>
              <c:numCache>
                <c:formatCode>mmm\-yy</c:formatCode>
                <c:ptCount val="27"/>
                <c:pt idx="0">
                  <c:v>39722</c:v>
                </c:pt>
                <c:pt idx="1">
                  <c:v>39753</c:v>
                </c:pt>
                <c:pt idx="2">
                  <c:v>39783</c:v>
                </c:pt>
                <c:pt idx="3">
                  <c:v>39814</c:v>
                </c:pt>
                <c:pt idx="4">
                  <c:v>39845</c:v>
                </c:pt>
                <c:pt idx="5">
                  <c:v>39873</c:v>
                </c:pt>
                <c:pt idx="6">
                  <c:v>39904</c:v>
                </c:pt>
                <c:pt idx="7">
                  <c:v>39934</c:v>
                </c:pt>
                <c:pt idx="8">
                  <c:v>39965</c:v>
                </c:pt>
                <c:pt idx="9">
                  <c:v>39995</c:v>
                </c:pt>
                <c:pt idx="10">
                  <c:v>40026</c:v>
                </c:pt>
                <c:pt idx="11">
                  <c:v>40057</c:v>
                </c:pt>
                <c:pt idx="12">
                  <c:v>40087</c:v>
                </c:pt>
                <c:pt idx="13">
                  <c:v>40118</c:v>
                </c:pt>
                <c:pt idx="14">
                  <c:v>40148</c:v>
                </c:pt>
                <c:pt idx="15">
                  <c:v>40179</c:v>
                </c:pt>
                <c:pt idx="16">
                  <c:v>40210</c:v>
                </c:pt>
                <c:pt idx="17">
                  <c:v>40238</c:v>
                </c:pt>
                <c:pt idx="18">
                  <c:v>40269</c:v>
                </c:pt>
                <c:pt idx="19">
                  <c:v>40299</c:v>
                </c:pt>
                <c:pt idx="20">
                  <c:v>40330</c:v>
                </c:pt>
                <c:pt idx="21">
                  <c:v>40360</c:v>
                </c:pt>
                <c:pt idx="22">
                  <c:v>40391</c:v>
                </c:pt>
                <c:pt idx="23">
                  <c:v>40422</c:v>
                </c:pt>
                <c:pt idx="24">
                  <c:v>40452</c:v>
                </c:pt>
                <c:pt idx="25">
                  <c:v>40483</c:v>
                </c:pt>
                <c:pt idx="26">
                  <c:v>40513</c:v>
                </c:pt>
              </c:numCache>
            </c:numRef>
          </c:cat>
          <c:val>
            <c:numRef>
              <c:f>'Market %'!$G$5:$G$31</c:f>
              <c:numCache>
                <c:formatCode>_(* #,##0.00_);_(* \(#,##0.00\);_(* "-"??_);_(@_)</c:formatCode>
                <c:ptCount val="27"/>
                <c:pt idx="0">
                  <c:v>988826.11695192242</c:v>
                </c:pt>
                <c:pt idx="1">
                  <c:v>939918.64568215644</c:v>
                </c:pt>
                <c:pt idx="2">
                  <c:v>922200.07939524786</c:v>
                </c:pt>
                <c:pt idx="3">
                  <c:v>858569.3571705491</c:v>
                </c:pt>
                <c:pt idx="4">
                  <c:v>812650.8903610456</c:v>
                </c:pt>
                <c:pt idx="5">
                  <c:v>1005765.7250468693</c:v>
                </c:pt>
                <c:pt idx="6">
                  <c:v>958460.65845098463</c:v>
                </c:pt>
                <c:pt idx="7">
                  <c:v>988352.58255315106</c:v>
                </c:pt>
                <c:pt idx="8">
                  <c:v>1034941.3611883634</c:v>
                </c:pt>
                <c:pt idx="9">
                  <c:v>1081638.0742414109</c:v>
                </c:pt>
                <c:pt idx="10">
                  <c:v>1034864.3208856062</c:v>
                </c:pt>
                <c:pt idx="11">
                  <c:v>856207.96800648444</c:v>
                </c:pt>
                <c:pt idx="12">
                  <c:v>919539.35714087181</c:v>
                </c:pt>
                <c:pt idx="13">
                  <c:v>889609.99303410843</c:v>
                </c:pt>
                <c:pt idx="14">
                  <c:v>895015.47881447361</c:v>
                </c:pt>
                <c:pt idx="15">
                  <c:v>912771.06211380882</c:v>
                </c:pt>
                <c:pt idx="16">
                  <c:v>868948.24356506718</c:v>
                </c:pt>
                <c:pt idx="17">
                  <c:v>1063949.1616855762</c:v>
                </c:pt>
                <c:pt idx="18">
                  <c:v>1018341.5701809073</c:v>
                </c:pt>
                <c:pt idx="19">
                  <c:v>1049761.2218651692</c:v>
                </c:pt>
                <c:pt idx="20">
                  <c:v>1097724.9553242666</c:v>
                </c:pt>
                <c:pt idx="21">
                  <c:v>1145659.1277188151</c:v>
                </c:pt>
                <c:pt idx="22">
                  <c:v>1099999.0877703505</c:v>
                </c:pt>
                <c:pt idx="23">
                  <c:v>922345.07695784443</c:v>
                </c:pt>
                <c:pt idx="24">
                  <c:v>986578.57395218324</c:v>
                </c:pt>
                <c:pt idx="25">
                  <c:v>957461.10691937536</c:v>
                </c:pt>
                <c:pt idx="26">
                  <c:v>963597.30006630241</c:v>
                </c:pt>
              </c:numCache>
            </c:numRef>
          </c:val>
        </c:ser>
        <c:ser>
          <c:idx val="0"/>
          <c:order val="1"/>
          <c:tx>
            <c:strRef>
              <c:f>'Market %'!$D$4</c:f>
              <c:strCache>
                <c:ptCount val="1"/>
                <c:pt idx="0">
                  <c:v>Domestic market share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'Market %'!$A$5:$A$31</c:f>
              <c:numCache>
                <c:formatCode>mmm\-yy</c:formatCode>
                <c:ptCount val="27"/>
                <c:pt idx="0">
                  <c:v>39722</c:v>
                </c:pt>
                <c:pt idx="1">
                  <c:v>39753</c:v>
                </c:pt>
                <c:pt idx="2">
                  <c:v>39783</c:v>
                </c:pt>
                <c:pt idx="3">
                  <c:v>39814</c:v>
                </c:pt>
                <c:pt idx="4">
                  <c:v>39845</c:v>
                </c:pt>
                <c:pt idx="5">
                  <c:v>39873</c:v>
                </c:pt>
                <c:pt idx="6">
                  <c:v>39904</c:v>
                </c:pt>
                <c:pt idx="7">
                  <c:v>39934</c:v>
                </c:pt>
                <c:pt idx="8">
                  <c:v>39965</c:v>
                </c:pt>
                <c:pt idx="9">
                  <c:v>39995</c:v>
                </c:pt>
                <c:pt idx="10">
                  <c:v>40026</c:v>
                </c:pt>
                <c:pt idx="11">
                  <c:v>40057</c:v>
                </c:pt>
                <c:pt idx="12">
                  <c:v>40087</c:v>
                </c:pt>
                <c:pt idx="13">
                  <c:v>40118</c:v>
                </c:pt>
                <c:pt idx="14">
                  <c:v>40148</c:v>
                </c:pt>
                <c:pt idx="15">
                  <c:v>40179</c:v>
                </c:pt>
                <c:pt idx="16">
                  <c:v>40210</c:v>
                </c:pt>
                <c:pt idx="17">
                  <c:v>40238</c:v>
                </c:pt>
                <c:pt idx="18">
                  <c:v>40269</c:v>
                </c:pt>
                <c:pt idx="19">
                  <c:v>40299</c:v>
                </c:pt>
                <c:pt idx="20">
                  <c:v>40330</c:v>
                </c:pt>
                <c:pt idx="21">
                  <c:v>40360</c:v>
                </c:pt>
                <c:pt idx="22">
                  <c:v>40391</c:v>
                </c:pt>
                <c:pt idx="23">
                  <c:v>40422</c:v>
                </c:pt>
                <c:pt idx="24">
                  <c:v>40452</c:v>
                </c:pt>
                <c:pt idx="25">
                  <c:v>40483</c:v>
                </c:pt>
                <c:pt idx="26">
                  <c:v>40513</c:v>
                </c:pt>
              </c:numCache>
            </c:numRef>
          </c:cat>
          <c:val>
            <c:numRef>
              <c:f>'Market %'!$D$5:$D$31</c:f>
              <c:numCache>
                <c:formatCode>_(* #,##0.00_);_(* \(#,##0.00\);_(* "-"??_);_(@_)</c:formatCode>
                <c:ptCount val="27"/>
                <c:pt idx="0">
                  <c:v>2819817.1601899834</c:v>
                </c:pt>
                <c:pt idx="1">
                  <c:v>2680348.6283786497</c:v>
                </c:pt>
                <c:pt idx="2">
                  <c:v>2629820.9204093162</c:v>
                </c:pt>
                <c:pt idx="3">
                  <c:v>2448366.3659952641</c:v>
                </c:pt>
                <c:pt idx="4">
                  <c:v>2317421.5229543257</c:v>
                </c:pt>
                <c:pt idx="5">
                  <c:v>2868123.5274816053</c:v>
                </c:pt>
                <c:pt idx="6">
                  <c:v>2733224.5434598257</c:v>
                </c:pt>
                <c:pt idx="7">
                  <c:v>2818466.7908978481</c:v>
                </c:pt>
                <c:pt idx="8">
                  <c:v>2951323.1497820904</c:v>
                </c:pt>
                <c:pt idx="9">
                  <c:v>3084487.3032505824</c:v>
                </c:pt>
                <c:pt idx="10">
                  <c:v>2951103.4553747047</c:v>
                </c:pt>
                <c:pt idx="11">
                  <c:v>2441632.4361641677</c:v>
                </c:pt>
                <c:pt idx="12">
                  <c:v>2622233.3879374755</c:v>
                </c:pt>
                <c:pt idx="13">
                  <c:v>2536884.3735303967</c:v>
                </c:pt>
                <c:pt idx="14">
                  <c:v>2552299.0974149378</c:v>
                </c:pt>
                <c:pt idx="15">
                  <c:v>2602932.3661143747</c:v>
                </c:pt>
                <c:pt idx="16">
                  <c:v>2477963.6444825632</c:v>
                </c:pt>
                <c:pt idx="17">
                  <c:v>3034044.1582780387</c:v>
                </c:pt>
                <c:pt idx="18">
                  <c:v>2903985.8325976436</c:v>
                </c:pt>
                <c:pt idx="19">
                  <c:v>2993584.6725429227</c:v>
                </c:pt>
                <c:pt idx="20">
                  <c:v>3130361.9646836757</c:v>
                </c:pt>
                <c:pt idx="21">
                  <c:v>3267054.9580830457</c:v>
                </c:pt>
                <c:pt idx="22">
                  <c:v>3136847.0661449707</c:v>
                </c:pt>
                <c:pt idx="23">
                  <c:v>2630234.4072784386</c:v>
                </c:pt>
                <c:pt idx="24">
                  <c:v>2813407.8833613447</c:v>
                </c:pt>
                <c:pt idx="25">
                  <c:v>2730374.1408329182</c:v>
                </c:pt>
                <c:pt idx="26">
                  <c:v>2747872.6094082347</c:v>
                </c:pt>
              </c:numCache>
            </c:numRef>
          </c:val>
        </c:ser>
        <c:ser>
          <c:idx val="2"/>
          <c:order val="2"/>
          <c:tx>
            <c:strRef>
              <c:f>'Market %'!$J$4</c:f>
              <c:strCache>
                <c:ptCount val="1"/>
                <c:pt idx="0">
                  <c:v>Continental total</c:v>
                </c:pt>
              </c:strCache>
            </c:strRef>
          </c:tx>
          <c:marker>
            <c:symbol val="none"/>
          </c:marker>
          <c:cat>
            <c:numRef>
              <c:f>'Market %'!$A$5:$A$31</c:f>
              <c:numCache>
                <c:formatCode>mmm\-yy</c:formatCode>
                <c:ptCount val="27"/>
                <c:pt idx="0">
                  <c:v>39722</c:v>
                </c:pt>
                <c:pt idx="1">
                  <c:v>39753</c:v>
                </c:pt>
                <c:pt idx="2">
                  <c:v>39783</c:v>
                </c:pt>
                <c:pt idx="3">
                  <c:v>39814</c:v>
                </c:pt>
                <c:pt idx="4">
                  <c:v>39845</c:v>
                </c:pt>
                <c:pt idx="5">
                  <c:v>39873</c:v>
                </c:pt>
                <c:pt idx="6">
                  <c:v>39904</c:v>
                </c:pt>
                <c:pt idx="7">
                  <c:v>39934</c:v>
                </c:pt>
                <c:pt idx="8">
                  <c:v>39965</c:v>
                </c:pt>
                <c:pt idx="9">
                  <c:v>39995</c:v>
                </c:pt>
                <c:pt idx="10">
                  <c:v>40026</c:v>
                </c:pt>
                <c:pt idx="11">
                  <c:v>40057</c:v>
                </c:pt>
                <c:pt idx="12">
                  <c:v>40087</c:v>
                </c:pt>
                <c:pt idx="13">
                  <c:v>40118</c:v>
                </c:pt>
                <c:pt idx="14">
                  <c:v>40148</c:v>
                </c:pt>
                <c:pt idx="15">
                  <c:v>40179</c:v>
                </c:pt>
                <c:pt idx="16">
                  <c:v>40210</c:v>
                </c:pt>
                <c:pt idx="17">
                  <c:v>40238</c:v>
                </c:pt>
                <c:pt idx="18">
                  <c:v>40269</c:v>
                </c:pt>
                <c:pt idx="19">
                  <c:v>40299</c:v>
                </c:pt>
                <c:pt idx="20">
                  <c:v>40330</c:v>
                </c:pt>
                <c:pt idx="21">
                  <c:v>40360</c:v>
                </c:pt>
                <c:pt idx="22">
                  <c:v>40391</c:v>
                </c:pt>
                <c:pt idx="23">
                  <c:v>40422</c:v>
                </c:pt>
                <c:pt idx="24">
                  <c:v>40452</c:v>
                </c:pt>
                <c:pt idx="25">
                  <c:v>40483</c:v>
                </c:pt>
                <c:pt idx="26">
                  <c:v>40513</c:v>
                </c:pt>
              </c:numCache>
            </c:numRef>
          </c:cat>
          <c:val>
            <c:numRef>
              <c:f>'Market %'!$J$5:$J$31</c:f>
              <c:numCache>
                <c:formatCode>_(* #,##0.00_);_(* \(#,##0.00\);_(* "-"??_);_(@_)</c:formatCode>
                <c:ptCount val="27"/>
                <c:pt idx="0">
                  <c:v>3839522.0396342357</c:v>
                </c:pt>
                <c:pt idx="1">
                  <c:v>3649618.7688530367</c:v>
                </c:pt>
                <c:pt idx="2">
                  <c:v>3580819.1845752583</c:v>
                </c:pt>
                <c:pt idx="3">
                  <c:v>3333746.8670148472</c:v>
                </c:pt>
                <c:pt idx="4">
                  <c:v>3155449.6291902969</c:v>
                </c:pt>
                <c:pt idx="5">
                  <c:v>3905296.9999718512</c:v>
                </c:pt>
                <c:pt idx="6">
                  <c:v>3721615.7210619356</c:v>
                </c:pt>
                <c:pt idx="7">
                  <c:v>3837683.3485545483</c:v>
                </c:pt>
                <c:pt idx="8">
                  <c:v>4018583.3463427667</c:v>
                </c:pt>
                <c:pt idx="9">
                  <c:v>4199902.4436763991</c:v>
                </c:pt>
                <c:pt idx="10">
                  <c:v>4018284.2058414007</c:v>
                </c:pt>
                <c:pt idx="11">
                  <c:v>3324577.8072740571</c:v>
                </c:pt>
                <c:pt idx="12">
                  <c:v>3570487.8416203279</c:v>
                </c:pt>
                <c:pt idx="13">
                  <c:v>3454274.8379889289</c:v>
                </c:pt>
                <c:pt idx="14">
                  <c:v>3475263.8485266087</c:v>
                </c:pt>
                <c:pt idx="15">
                  <c:v>3544207.1665029912</c:v>
                </c:pt>
                <c:pt idx="16">
                  <c:v>3374047.1406174987</c:v>
                </c:pt>
                <c:pt idx="17">
                  <c:v>4131218.0021442003</c:v>
                </c:pt>
                <c:pt idx="18">
                  <c:v>3954127.8649049276</c:v>
                </c:pt>
                <c:pt idx="19">
                  <c:v>4076127.5199011057</c:v>
                </c:pt>
                <c:pt idx="20">
                  <c:v>4262366.3424425544</c:v>
                </c:pt>
                <c:pt idx="21">
                  <c:v>4448490.3820540914</c:v>
                </c:pt>
                <c:pt idx="22">
                  <c:v>4271196.592269185</c:v>
                </c:pt>
                <c:pt idx="23">
                  <c:v>3581382.1969469297</c:v>
                </c:pt>
                <c:pt idx="24">
                  <c:v>3830795.0342137893</c:v>
                </c:pt>
                <c:pt idx="25">
                  <c:v>3717734.5532109165</c:v>
                </c:pt>
                <c:pt idx="26">
                  <c:v>3741560.8341142647</c:v>
                </c:pt>
              </c:numCache>
            </c:numRef>
          </c:val>
        </c:ser>
        <c:marker val="1"/>
        <c:axId val="59123584"/>
        <c:axId val="59125120"/>
      </c:lineChart>
      <c:dateAx>
        <c:axId val="59123584"/>
        <c:scaling>
          <c:orientation val="minMax"/>
        </c:scaling>
        <c:axPos val="b"/>
        <c:numFmt formatCode="mmm\-yy" sourceLinked="0"/>
        <c:maj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59125120"/>
        <c:crosses val="autoZero"/>
        <c:auto val="1"/>
        <c:lblOffset val="100"/>
      </c:dateAx>
      <c:valAx>
        <c:axId val="59125120"/>
        <c:scaling>
          <c:orientation val="minMax"/>
          <c:max val="4500000"/>
        </c:scaling>
        <c:axPos val="l"/>
        <c:majorGridlines/>
        <c:numFmt formatCode="_(* #,##0_);_(* \(#,##0\);_(* &quot;-&quot;_);_(@_)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9123584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lineChart>
        <c:grouping val="standard"/>
        <c:ser>
          <c:idx val="1"/>
          <c:order val="0"/>
          <c:tx>
            <c:strRef>
              <c:f>'Market %'!$G$4</c:f>
              <c:strCache>
                <c:ptCount val="1"/>
                <c:pt idx="0">
                  <c:v>Int. Market share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'Market %'!$A$5:$A$31</c:f>
              <c:numCache>
                <c:formatCode>mmm\-yy</c:formatCode>
                <c:ptCount val="27"/>
                <c:pt idx="0">
                  <c:v>39722</c:v>
                </c:pt>
                <c:pt idx="1">
                  <c:v>39753</c:v>
                </c:pt>
                <c:pt idx="2">
                  <c:v>39783</c:v>
                </c:pt>
                <c:pt idx="3">
                  <c:v>39814</c:v>
                </c:pt>
                <c:pt idx="4">
                  <c:v>39845</c:v>
                </c:pt>
                <c:pt idx="5">
                  <c:v>39873</c:v>
                </c:pt>
                <c:pt idx="6">
                  <c:v>39904</c:v>
                </c:pt>
                <c:pt idx="7">
                  <c:v>39934</c:v>
                </c:pt>
                <c:pt idx="8">
                  <c:v>39965</c:v>
                </c:pt>
                <c:pt idx="9">
                  <c:v>39995</c:v>
                </c:pt>
                <c:pt idx="10">
                  <c:v>40026</c:v>
                </c:pt>
                <c:pt idx="11">
                  <c:v>40057</c:v>
                </c:pt>
                <c:pt idx="12">
                  <c:v>40087</c:v>
                </c:pt>
                <c:pt idx="13">
                  <c:v>40118</c:v>
                </c:pt>
                <c:pt idx="14">
                  <c:v>40148</c:v>
                </c:pt>
                <c:pt idx="15">
                  <c:v>40179</c:v>
                </c:pt>
                <c:pt idx="16">
                  <c:v>40210</c:v>
                </c:pt>
                <c:pt idx="17">
                  <c:v>40238</c:v>
                </c:pt>
                <c:pt idx="18">
                  <c:v>40269</c:v>
                </c:pt>
                <c:pt idx="19">
                  <c:v>40299</c:v>
                </c:pt>
                <c:pt idx="20">
                  <c:v>40330</c:v>
                </c:pt>
                <c:pt idx="21">
                  <c:v>40360</c:v>
                </c:pt>
                <c:pt idx="22">
                  <c:v>40391</c:v>
                </c:pt>
                <c:pt idx="23">
                  <c:v>40422</c:v>
                </c:pt>
                <c:pt idx="24">
                  <c:v>40452</c:v>
                </c:pt>
                <c:pt idx="25">
                  <c:v>40483</c:v>
                </c:pt>
                <c:pt idx="26">
                  <c:v>40513</c:v>
                </c:pt>
              </c:numCache>
            </c:numRef>
          </c:cat>
          <c:val>
            <c:numRef>
              <c:f>'Market %'!$G$5:$G$31</c:f>
              <c:numCache>
                <c:formatCode>_(* #,##0.00_);_(* \(#,##0.00\);_(* "-"??_);_(@_)</c:formatCode>
                <c:ptCount val="27"/>
                <c:pt idx="0">
                  <c:v>988826.11695192242</c:v>
                </c:pt>
                <c:pt idx="1">
                  <c:v>939918.64568215644</c:v>
                </c:pt>
                <c:pt idx="2">
                  <c:v>922200.07939524786</c:v>
                </c:pt>
                <c:pt idx="3">
                  <c:v>858569.3571705491</c:v>
                </c:pt>
                <c:pt idx="4">
                  <c:v>812650.8903610456</c:v>
                </c:pt>
                <c:pt idx="5">
                  <c:v>1005765.7250468693</c:v>
                </c:pt>
                <c:pt idx="6">
                  <c:v>958460.65845098463</c:v>
                </c:pt>
                <c:pt idx="7">
                  <c:v>988352.58255315106</c:v>
                </c:pt>
                <c:pt idx="8">
                  <c:v>1034941.3611883634</c:v>
                </c:pt>
                <c:pt idx="9">
                  <c:v>1081638.0742414109</c:v>
                </c:pt>
                <c:pt idx="10">
                  <c:v>1034864.3208856062</c:v>
                </c:pt>
                <c:pt idx="11">
                  <c:v>856207.96800648444</c:v>
                </c:pt>
                <c:pt idx="12">
                  <c:v>919539.35714087181</c:v>
                </c:pt>
                <c:pt idx="13">
                  <c:v>889609.99303410843</c:v>
                </c:pt>
                <c:pt idx="14">
                  <c:v>895015.47881447361</c:v>
                </c:pt>
                <c:pt idx="15">
                  <c:v>837612.87456293649</c:v>
                </c:pt>
                <c:pt idx="16">
                  <c:v>793790.0560141945</c:v>
                </c:pt>
                <c:pt idx="17">
                  <c:v>988790.97413470328</c:v>
                </c:pt>
                <c:pt idx="18">
                  <c:v>943183.3826300354</c:v>
                </c:pt>
                <c:pt idx="19">
                  <c:v>974603.03431429656</c:v>
                </c:pt>
                <c:pt idx="20">
                  <c:v>1022566.7677733939</c:v>
                </c:pt>
                <c:pt idx="21">
                  <c:v>1070500.9401679386</c:v>
                </c:pt>
                <c:pt idx="22">
                  <c:v>1024840.9002194769</c:v>
                </c:pt>
                <c:pt idx="23">
                  <c:v>847186.88940697082</c:v>
                </c:pt>
                <c:pt idx="24">
                  <c:v>911420.38640131243</c:v>
                </c:pt>
                <c:pt idx="25">
                  <c:v>882302.91936850338</c:v>
                </c:pt>
                <c:pt idx="26">
                  <c:v>888439.11251542892</c:v>
                </c:pt>
              </c:numCache>
            </c:numRef>
          </c:val>
        </c:ser>
        <c:ser>
          <c:idx val="0"/>
          <c:order val="1"/>
          <c:tx>
            <c:strRef>
              <c:f>'Market %'!$D$4</c:f>
              <c:strCache>
                <c:ptCount val="1"/>
                <c:pt idx="0">
                  <c:v>Domestic market share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'Market %'!$A$5:$A$31</c:f>
              <c:numCache>
                <c:formatCode>mmm\-yy</c:formatCode>
                <c:ptCount val="27"/>
                <c:pt idx="0">
                  <c:v>39722</c:v>
                </c:pt>
                <c:pt idx="1">
                  <c:v>39753</c:v>
                </c:pt>
                <c:pt idx="2">
                  <c:v>39783</c:v>
                </c:pt>
                <c:pt idx="3">
                  <c:v>39814</c:v>
                </c:pt>
                <c:pt idx="4">
                  <c:v>39845</c:v>
                </c:pt>
                <c:pt idx="5">
                  <c:v>39873</c:v>
                </c:pt>
                <c:pt idx="6">
                  <c:v>39904</c:v>
                </c:pt>
                <c:pt idx="7">
                  <c:v>39934</c:v>
                </c:pt>
                <c:pt idx="8">
                  <c:v>39965</c:v>
                </c:pt>
                <c:pt idx="9">
                  <c:v>39995</c:v>
                </c:pt>
                <c:pt idx="10">
                  <c:v>40026</c:v>
                </c:pt>
                <c:pt idx="11">
                  <c:v>40057</c:v>
                </c:pt>
                <c:pt idx="12">
                  <c:v>40087</c:v>
                </c:pt>
                <c:pt idx="13">
                  <c:v>40118</c:v>
                </c:pt>
                <c:pt idx="14">
                  <c:v>40148</c:v>
                </c:pt>
                <c:pt idx="15">
                  <c:v>40179</c:v>
                </c:pt>
                <c:pt idx="16">
                  <c:v>40210</c:v>
                </c:pt>
                <c:pt idx="17">
                  <c:v>40238</c:v>
                </c:pt>
                <c:pt idx="18">
                  <c:v>40269</c:v>
                </c:pt>
                <c:pt idx="19">
                  <c:v>40299</c:v>
                </c:pt>
                <c:pt idx="20">
                  <c:v>40330</c:v>
                </c:pt>
                <c:pt idx="21">
                  <c:v>40360</c:v>
                </c:pt>
                <c:pt idx="22">
                  <c:v>40391</c:v>
                </c:pt>
                <c:pt idx="23">
                  <c:v>40422</c:v>
                </c:pt>
                <c:pt idx="24">
                  <c:v>40452</c:v>
                </c:pt>
                <c:pt idx="25">
                  <c:v>40483</c:v>
                </c:pt>
                <c:pt idx="26">
                  <c:v>40513</c:v>
                </c:pt>
              </c:numCache>
            </c:numRef>
          </c:cat>
          <c:val>
            <c:numRef>
              <c:f>'Market %'!$D$5:$D$31</c:f>
              <c:numCache>
                <c:formatCode>_(* #,##0.00_);_(* \(#,##0.00\);_(* "-"??_);_(@_)</c:formatCode>
                <c:ptCount val="27"/>
                <c:pt idx="0">
                  <c:v>2819817.1601899834</c:v>
                </c:pt>
                <c:pt idx="1">
                  <c:v>2680348.6283786497</c:v>
                </c:pt>
                <c:pt idx="2">
                  <c:v>2629820.9204093162</c:v>
                </c:pt>
                <c:pt idx="3">
                  <c:v>2448366.3659952641</c:v>
                </c:pt>
                <c:pt idx="4">
                  <c:v>2317421.5229543257</c:v>
                </c:pt>
                <c:pt idx="5">
                  <c:v>2868123.5274816053</c:v>
                </c:pt>
                <c:pt idx="6">
                  <c:v>2733224.5434598257</c:v>
                </c:pt>
                <c:pt idx="7">
                  <c:v>2818466.7908978481</c:v>
                </c:pt>
                <c:pt idx="8">
                  <c:v>2951323.1497820904</c:v>
                </c:pt>
                <c:pt idx="9">
                  <c:v>3084487.3032505824</c:v>
                </c:pt>
                <c:pt idx="10">
                  <c:v>2951103.4553747047</c:v>
                </c:pt>
                <c:pt idx="11">
                  <c:v>2441632.4361641677</c:v>
                </c:pt>
                <c:pt idx="12">
                  <c:v>2622233.3879374755</c:v>
                </c:pt>
                <c:pt idx="13">
                  <c:v>2536884.3735303967</c:v>
                </c:pt>
                <c:pt idx="14">
                  <c:v>2552299.0974149378</c:v>
                </c:pt>
                <c:pt idx="15">
                  <c:v>2388605.1519040414</c:v>
                </c:pt>
                <c:pt idx="16">
                  <c:v>2263636.4302722253</c:v>
                </c:pt>
                <c:pt idx="17">
                  <c:v>2819716.9440677054</c:v>
                </c:pt>
                <c:pt idx="18">
                  <c:v>2689658.6183873243</c:v>
                </c:pt>
                <c:pt idx="19">
                  <c:v>2779257.4583325889</c:v>
                </c:pt>
                <c:pt idx="20">
                  <c:v>2916034.7504733312</c:v>
                </c:pt>
                <c:pt idx="21">
                  <c:v>3052727.7438727231</c:v>
                </c:pt>
                <c:pt idx="22">
                  <c:v>2922519.8519346281</c:v>
                </c:pt>
                <c:pt idx="23">
                  <c:v>2415907.1930681062</c:v>
                </c:pt>
                <c:pt idx="24">
                  <c:v>2599080.6691510077</c:v>
                </c:pt>
                <c:pt idx="25">
                  <c:v>2516046.9266225831</c:v>
                </c:pt>
                <c:pt idx="26">
                  <c:v>2533545.3951979047</c:v>
                </c:pt>
              </c:numCache>
            </c:numRef>
          </c:val>
        </c:ser>
        <c:ser>
          <c:idx val="2"/>
          <c:order val="2"/>
          <c:tx>
            <c:strRef>
              <c:f>'Market %'!$J$4</c:f>
              <c:strCache>
                <c:ptCount val="1"/>
                <c:pt idx="0">
                  <c:v>Continental total</c:v>
                </c:pt>
              </c:strCache>
            </c:strRef>
          </c:tx>
          <c:marker>
            <c:symbol val="none"/>
          </c:marker>
          <c:cat>
            <c:numRef>
              <c:f>'Market %'!$A$5:$A$31</c:f>
              <c:numCache>
                <c:formatCode>mmm\-yy</c:formatCode>
                <c:ptCount val="27"/>
                <c:pt idx="0">
                  <c:v>39722</c:v>
                </c:pt>
                <c:pt idx="1">
                  <c:v>39753</c:v>
                </c:pt>
                <c:pt idx="2">
                  <c:v>39783</c:v>
                </c:pt>
                <c:pt idx="3">
                  <c:v>39814</c:v>
                </c:pt>
                <c:pt idx="4">
                  <c:v>39845</c:v>
                </c:pt>
                <c:pt idx="5">
                  <c:v>39873</c:v>
                </c:pt>
                <c:pt idx="6">
                  <c:v>39904</c:v>
                </c:pt>
                <c:pt idx="7">
                  <c:v>39934</c:v>
                </c:pt>
                <c:pt idx="8">
                  <c:v>39965</c:v>
                </c:pt>
                <c:pt idx="9">
                  <c:v>39995</c:v>
                </c:pt>
                <c:pt idx="10">
                  <c:v>40026</c:v>
                </c:pt>
                <c:pt idx="11">
                  <c:v>40057</c:v>
                </c:pt>
                <c:pt idx="12">
                  <c:v>40087</c:v>
                </c:pt>
                <c:pt idx="13">
                  <c:v>40118</c:v>
                </c:pt>
                <c:pt idx="14">
                  <c:v>40148</c:v>
                </c:pt>
                <c:pt idx="15">
                  <c:v>40179</c:v>
                </c:pt>
                <c:pt idx="16">
                  <c:v>40210</c:v>
                </c:pt>
                <c:pt idx="17">
                  <c:v>40238</c:v>
                </c:pt>
                <c:pt idx="18">
                  <c:v>40269</c:v>
                </c:pt>
                <c:pt idx="19">
                  <c:v>40299</c:v>
                </c:pt>
                <c:pt idx="20">
                  <c:v>40330</c:v>
                </c:pt>
                <c:pt idx="21">
                  <c:v>40360</c:v>
                </c:pt>
                <c:pt idx="22">
                  <c:v>40391</c:v>
                </c:pt>
                <c:pt idx="23">
                  <c:v>40422</c:v>
                </c:pt>
                <c:pt idx="24">
                  <c:v>40452</c:v>
                </c:pt>
                <c:pt idx="25">
                  <c:v>40483</c:v>
                </c:pt>
                <c:pt idx="26">
                  <c:v>40513</c:v>
                </c:pt>
              </c:numCache>
            </c:numRef>
          </c:cat>
          <c:val>
            <c:numRef>
              <c:f>'Market %'!$J$5:$J$31</c:f>
              <c:numCache>
                <c:formatCode>_(* #,##0.00_);_(* \(#,##0.00\);_(* "-"??_);_(@_)</c:formatCode>
                <c:ptCount val="27"/>
                <c:pt idx="0">
                  <c:v>3839522.0396342357</c:v>
                </c:pt>
                <c:pt idx="1">
                  <c:v>3649618.7688530367</c:v>
                </c:pt>
                <c:pt idx="2">
                  <c:v>3580819.1845752583</c:v>
                </c:pt>
                <c:pt idx="3">
                  <c:v>3333746.8670148472</c:v>
                </c:pt>
                <c:pt idx="4">
                  <c:v>3155449.6291902969</c:v>
                </c:pt>
                <c:pt idx="5">
                  <c:v>3905296.9999718512</c:v>
                </c:pt>
                <c:pt idx="6">
                  <c:v>3721615.7210619356</c:v>
                </c:pt>
                <c:pt idx="7">
                  <c:v>3837683.3485545483</c:v>
                </c:pt>
                <c:pt idx="8">
                  <c:v>4018583.3463427667</c:v>
                </c:pt>
                <c:pt idx="9">
                  <c:v>4199902.4436763991</c:v>
                </c:pt>
                <c:pt idx="10">
                  <c:v>4018284.2058414007</c:v>
                </c:pt>
                <c:pt idx="11">
                  <c:v>3324577.8072740571</c:v>
                </c:pt>
                <c:pt idx="12">
                  <c:v>3570487.8416203279</c:v>
                </c:pt>
                <c:pt idx="13">
                  <c:v>3454274.8379889289</c:v>
                </c:pt>
                <c:pt idx="14">
                  <c:v>3475263.8485266087</c:v>
                </c:pt>
                <c:pt idx="15">
                  <c:v>3252374.7476242599</c:v>
                </c:pt>
                <c:pt idx="16">
                  <c:v>3082214.7217387836</c:v>
                </c:pt>
                <c:pt idx="17">
                  <c:v>3839385.5832654904</c:v>
                </c:pt>
                <c:pt idx="18">
                  <c:v>3662295.4460262</c:v>
                </c:pt>
                <c:pt idx="19">
                  <c:v>3784295.1010223902</c:v>
                </c:pt>
                <c:pt idx="20">
                  <c:v>3970533.9235638217</c:v>
                </c:pt>
                <c:pt idx="21">
                  <c:v>4156657.9631753485</c:v>
                </c:pt>
                <c:pt idx="22">
                  <c:v>3979364.1733904565</c:v>
                </c:pt>
                <c:pt idx="23">
                  <c:v>3289549.7780682049</c:v>
                </c:pt>
                <c:pt idx="24">
                  <c:v>3538962.6153350617</c:v>
                </c:pt>
                <c:pt idx="25">
                  <c:v>3425902.1343321912</c:v>
                </c:pt>
                <c:pt idx="26">
                  <c:v>3449728.4152355478</c:v>
                </c:pt>
              </c:numCache>
            </c:numRef>
          </c:val>
        </c:ser>
        <c:marker val="1"/>
        <c:axId val="59458688"/>
        <c:axId val="59460224"/>
      </c:lineChart>
      <c:dateAx>
        <c:axId val="59458688"/>
        <c:scaling>
          <c:orientation val="minMax"/>
        </c:scaling>
        <c:axPos val="b"/>
        <c:numFmt formatCode="mmm\-yy" sourceLinked="0"/>
        <c:maj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59460224"/>
        <c:crosses val="autoZero"/>
        <c:auto val="1"/>
        <c:lblOffset val="100"/>
      </c:dateAx>
      <c:valAx>
        <c:axId val="59460224"/>
        <c:scaling>
          <c:orientation val="minMax"/>
        </c:scaling>
        <c:axPos val="l"/>
        <c:majorGridlines/>
        <c:numFmt formatCode="_(* #,##0_);_(* \(#,##0\);_(* &quot;-&quot;_);_(@_)" sourceLinked="0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9458688"/>
        <c:crosses val="autoZero"/>
        <c:crossBetween val="between"/>
      </c:valAx>
    </c:plotArea>
    <c:legend>
      <c:legendPos val="b"/>
      <c:layout/>
    </c:legend>
    <c:plotVisOnly val="1"/>
    <c:dispBlanksAs val="gap"/>
  </c:chart>
  <c:txPr>
    <a:bodyPr/>
    <a:lstStyle/>
    <a:p>
      <a:pPr>
        <a:defRPr sz="16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v>Personal Income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cycles!$C$93:$C$116</c:f>
              <c:numCache>
                <c:formatCode>#,##0</c:formatCode>
                <c:ptCount val="24"/>
                <c:pt idx="0">
                  <c:v>11396000000000</c:v>
                </c:pt>
                <c:pt idx="1">
                  <c:v>11477200000000</c:v>
                </c:pt>
                <c:pt idx="2">
                  <c:v>11545900000000</c:v>
                </c:pt>
                <c:pt idx="3">
                  <c:v>11546300000000</c:v>
                </c:pt>
                <c:pt idx="4">
                  <c:v>11572600000000</c:v>
                </c:pt>
                <c:pt idx="5">
                  <c:v>11613500000000</c:v>
                </c:pt>
                <c:pt idx="6">
                  <c:v>11675200000000</c:v>
                </c:pt>
                <c:pt idx="7">
                  <c:v>11726700000000</c:v>
                </c:pt>
                <c:pt idx="8">
                  <c:v>11789200000000</c:v>
                </c:pt>
                <c:pt idx="9">
                  <c:v>11821000000000</c:v>
                </c:pt>
                <c:pt idx="10">
                  <c:v>11871300000000</c:v>
                </c:pt>
                <c:pt idx="11">
                  <c:v>11924000000000</c:v>
                </c:pt>
                <c:pt idx="12">
                  <c:v>11930000000000</c:v>
                </c:pt>
                <c:pt idx="13">
                  <c:v>11952400000000</c:v>
                </c:pt>
                <c:pt idx="14">
                  <c:v>11999000000000</c:v>
                </c:pt>
                <c:pt idx="15">
                  <c:v>12003100000000</c:v>
                </c:pt>
                <c:pt idx="16">
                  <c:v>12219800000000</c:v>
                </c:pt>
                <c:pt idx="17">
                  <c:v>12233600000000</c:v>
                </c:pt>
                <c:pt idx="18">
                  <c:v>12139900000000</c:v>
                </c:pt>
                <c:pt idx="19">
                  <c:v>12179800000000</c:v>
                </c:pt>
                <c:pt idx="20">
                  <c:v>12191400000000</c:v>
                </c:pt>
                <c:pt idx="21">
                  <c:v>12178900000000</c:v>
                </c:pt>
                <c:pt idx="22">
                  <c:v>12122100000000</c:v>
                </c:pt>
                <c:pt idx="23">
                  <c:v>12081600000000</c:v>
                </c:pt>
              </c:numCache>
            </c:numRef>
          </c:val>
        </c:ser>
        <c:marker val="1"/>
        <c:axId val="53471488"/>
        <c:axId val="53473280"/>
      </c:lineChart>
      <c:lineChart>
        <c:grouping val="standard"/>
        <c:ser>
          <c:idx val="1"/>
          <c:order val="1"/>
          <c:tx>
            <c:v>1/12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cycles!$D$93:$D$116</c:f>
              <c:numCache>
                <c:formatCode>0.00</c:formatCode>
                <c:ptCount val="24"/>
                <c:pt idx="0">
                  <c:v>1.0610701948771426</c:v>
                </c:pt>
                <c:pt idx="1">
                  <c:v>1.0642014687337786</c:v>
                </c:pt>
                <c:pt idx="2">
                  <c:v>1.0671084493243868</c:v>
                </c:pt>
                <c:pt idx="3">
                  <c:v>1.0610457636463901</c:v>
                </c:pt>
                <c:pt idx="4">
                  <c:v>1.0618038352142398</c:v>
                </c:pt>
                <c:pt idx="5">
                  <c:v>1.0597709540539308</c:v>
                </c:pt>
                <c:pt idx="6">
                  <c:v>1.0611599392854221</c:v>
                </c:pt>
                <c:pt idx="7">
                  <c:v>1.0607694325593158</c:v>
                </c:pt>
                <c:pt idx="8">
                  <c:v>1.0610195118439061</c:v>
                </c:pt>
                <c:pt idx="9">
                  <c:v>1.0595237028206694</c:v>
                </c:pt>
                <c:pt idx="10">
                  <c:v>1.059095897010405</c:v>
                </c:pt>
                <c:pt idx="11">
                  <c:v>1.0544467338149854</c:v>
                </c:pt>
                <c:pt idx="12">
                  <c:v>1.0468585468585547</c:v>
                </c:pt>
                <c:pt idx="13">
                  <c:v>1.041403826717318</c:v>
                </c:pt>
                <c:pt idx="14">
                  <c:v>1.0392433677755739</c:v>
                </c:pt>
                <c:pt idx="15">
                  <c:v>1.0395624572373756</c:v>
                </c:pt>
                <c:pt idx="16">
                  <c:v>1.0559252026338024</c:v>
                </c:pt>
                <c:pt idx="17">
                  <c:v>1.053394756102805</c:v>
                </c:pt>
                <c:pt idx="18">
                  <c:v>1.0398023160202818</c:v>
                </c:pt>
                <c:pt idx="19">
                  <c:v>1.0386383210963066</c:v>
                </c:pt>
                <c:pt idx="20">
                  <c:v>1.0341159705493181</c:v>
                </c:pt>
                <c:pt idx="21">
                  <c:v>1.030276626342949</c:v>
                </c:pt>
                <c:pt idx="22">
                  <c:v>1.0211265825983658</c:v>
                </c:pt>
                <c:pt idx="23">
                  <c:v>1.0132170412613268</c:v>
                </c:pt>
              </c:numCache>
            </c:numRef>
          </c:val>
        </c:ser>
        <c:ser>
          <c:idx val="2"/>
          <c:order val="2"/>
          <c:tx>
            <c:v>3/12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cycles!$F$93:$F$116</c:f>
              <c:numCache>
                <c:formatCode>0.00</c:formatCode>
                <c:ptCount val="24"/>
                <c:pt idx="0">
                  <c:v>1.0623537482731724</c:v>
                </c:pt>
                <c:pt idx="1">
                  <c:v>1.0631286584265878</c:v>
                </c:pt>
                <c:pt idx="2">
                  <c:v>1.0641341549001846</c:v>
                </c:pt>
                <c:pt idx="3">
                  <c:v>1.064112587959344</c:v>
                </c:pt>
                <c:pt idx="4">
                  <c:v>1.0633113297833181</c:v>
                </c:pt>
                <c:pt idx="5">
                  <c:v>1.0608714244261521</c:v>
                </c:pt>
                <c:pt idx="6">
                  <c:v>1.0609102916025053</c:v>
                </c:pt>
                <c:pt idx="7">
                  <c:v>1.060568153938884</c:v>
                </c:pt>
                <c:pt idx="8">
                  <c:v>1.0609827426104359</c:v>
                </c:pt>
                <c:pt idx="9">
                  <c:v>1.0604357350778739</c:v>
                </c:pt>
                <c:pt idx="10">
                  <c:v>1.0598769304298474</c:v>
                </c:pt>
                <c:pt idx="11">
                  <c:v>1.0576763744242608</c:v>
                </c:pt>
                <c:pt idx="12">
                  <c:v>1.0534334713326958</c:v>
                </c:pt>
                <c:pt idx="13">
                  <c:v>1.0475374105875979</c:v>
                </c:pt>
                <c:pt idx="14">
                  <c:v>1.0424851318018309</c:v>
                </c:pt>
                <c:pt idx="15">
                  <c:v>1.040067227085226</c:v>
                </c:pt>
                <c:pt idx="16">
                  <c:v>1.0449187648565768</c:v>
                </c:pt>
                <c:pt idx="17">
                  <c:v>1.0496395296610661</c:v>
                </c:pt>
                <c:pt idx="18">
                  <c:v>1.0496825993293424</c:v>
                </c:pt>
                <c:pt idx="19">
                  <c:v>1.0439206749030419</c:v>
                </c:pt>
                <c:pt idx="20">
                  <c:v>1.0375094839320158</c:v>
                </c:pt>
                <c:pt idx="21">
                  <c:v>1.03433238342922</c:v>
                </c:pt>
                <c:pt idx="22">
                  <c:v>1.0284909037103842</c:v>
                </c:pt>
                <c:pt idx="23">
                  <c:v>1.0215154297330213</c:v>
                </c:pt>
              </c:numCache>
            </c:numRef>
          </c:val>
        </c:ser>
        <c:ser>
          <c:idx val="3"/>
          <c:order val="3"/>
          <c:tx>
            <c:v>12/12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cycles!$H$93:$H$116</c:f>
              <c:numCache>
                <c:formatCode>0.00</c:formatCode>
                <c:ptCount val="24"/>
                <c:pt idx="0">
                  <c:v>1.0694853374160875</c:v>
                </c:pt>
                <c:pt idx="1">
                  <c:v>1.0687204703572906</c:v>
                </c:pt>
                <c:pt idx="2">
                  <c:v>1.0681787383158945</c:v>
                </c:pt>
                <c:pt idx="3">
                  <c:v>1.0671358939024496</c:v>
                </c:pt>
                <c:pt idx="4">
                  <c:v>1.0663801743537489</c:v>
                </c:pt>
                <c:pt idx="5">
                  <c:v>1.0654947796287213</c:v>
                </c:pt>
                <c:pt idx="6">
                  <c:v>1.0651263926178978</c:v>
                </c:pt>
                <c:pt idx="7">
                  <c:v>1.062395231166364</c:v>
                </c:pt>
                <c:pt idx="8">
                  <c:v>1.0621922997297895</c:v>
                </c:pt>
                <c:pt idx="9">
                  <c:v>1.0619386624458858</c:v>
                </c:pt>
                <c:pt idx="10">
                  <c:v>1.0617004951796292</c:v>
                </c:pt>
                <c:pt idx="11">
                  <c:v>1.0608838089636141</c:v>
                </c:pt>
                <c:pt idx="12">
                  <c:v>1.0596631835550059</c:v>
                </c:pt>
                <c:pt idx="13">
                  <c:v>1.0577235040330144</c:v>
                </c:pt>
                <c:pt idx="14">
                  <c:v>1.0553734260390399</c:v>
                </c:pt>
                <c:pt idx="15">
                  <c:v>1.053559414667762</c:v>
                </c:pt>
                <c:pt idx="16">
                  <c:v>1.0530977766940792</c:v>
                </c:pt>
                <c:pt idx="17">
                  <c:v>1.0525854081797725</c:v>
                </c:pt>
                <c:pt idx="18">
                  <c:v>1.0508030839947347</c:v>
                </c:pt>
                <c:pt idx="19">
                  <c:v>1.0489621643426081</c:v>
                </c:pt>
                <c:pt idx="20">
                  <c:v>1.0467233313070086</c:v>
                </c:pt>
                <c:pt idx="21">
                  <c:v>1.0442916395059734</c:v>
                </c:pt>
                <c:pt idx="22">
                  <c:v>1.0411272311817161</c:v>
                </c:pt>
                <c:pt idx="23">
                  <c:v>1.0376732026330535</c:v>
                </c:pt>
              </c:numCache>
            </c:numRef>
          </c:val>
        </c:ser>
        <c:marker val="1"/>
        <c:axId val="53475200"/>
        <c:axId val="53476736"/>
      </c:lineChart>
      <c:catAx>
        <c:axId val="53471488"/>
        <c:scaling>
          <c:orientation val="minMax"/>
        </c:scaling>
        <c:axPos val="b"/>
        <c:numFmt formatCode="mmm\-yy" sourceLinked="1"/>
        <c:tickLblPos val="nextTo"/>
        <c:crossAx val="53473280"/>
        <c:crosses val="autoZero"/>
        <c:auto val="1"/>
        <c:lblAlgn val="ctr"/>
        <c:lblOffset val="100"/>
      </c:catAx>
      <c:valAx>
        <c:axId val="53473280"/>
        <c:scaling>
          <c:orientation val="minMax"/>
          <c:max val="13000000000000"/>
          <c:min val="6000000000000"/>
        </c:scaling>
        <c:axPos val="l"/>
        <c:majorGridlines/>
        <c:numFmt formatCode="#,##0" sourceLinked="1"/>
        <c:tickLblPos val="nextTo"/>
        <c:crossAx val="53471488"/>
        <c:crosses val="autoZero"/>
        <c:crossBetween val="between"/>
        <c:dispUnits>
          <c:builtInUnit val="trillions"/>
          <c:dispUnitsLbl>
            <c:layout/>
          </c:dispUnitsLbl>
        </c:dispUnits>
      </c:valAx>
      <c:catAx>
        <c:axId val="53475200"/>
        <c:scaling>
          <c:orientation val="minMax"/>
        </c:scaling>
        <c:delete val="1"/>
        <c:axPos val="b"/>
        <c:tickLblPos val="nextTo"/>
        <c:crossAx val="53476736"/>
        <c:crosses val="autoZero"/>
        <c:auto val="1"/>
        <c:lblAlgn val="ctr"/>
        <c:lblOffset val="100"/>
      </c:catAx>
      <c:valAx>
        <c:axId val="53476736"/>
        <c:scaling>
          <c:orientation val="minMax"/>
          <c:max val="1.1000000000000001"/>
          <c:min val="1"/>
        </c:scaling>
        <c:axPos val="r"/>
        <c:numFmt formatCode="0.00" sourceLinked="1"/>
        <c:tickLblPos val="nextTo"/>
        <c:crossAx val="53475200"/>
        <c:crosses val="max"/>
        <c:crossBetween val="between"/>
      </c:valAx>
    </c:plotArea>
    <c:legend>
      <c:legendPos val="l"/>
      <c:layout>
        <c:manualLayout>
          <c:xMode val="edge"/>
          <c:yMode val="edge"/>
          <c:x val="0.25077881619937692"/>
          <c:y val="0.70303494957867163"/>
          <c:w val="0.66490654205607636"/>
          <c:h val="0.10562600727540666"/>
        </c:manualLayout>
      </c:layout>
      <c:overlay val="1"/>
    </c:legend>
    <c:plotVisOnly val="1"/>
    <c:dispBlanksAs val="gap"/>
  </c:chart>
  <c:txPr>
    <a:bodyPr/>
    <a:lstStyle/>
    <a:p>
      <a:pPr>
        <a:defRPr sz="12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v>Employment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cycles!$C$93:$C$116</c:f>
              <c:numCache>
                <c:formatCode>#,##0</c:formatCode>
                <c:ptCount val="24"/>
                <c:pt idx="0">
                  <c:v>137180000</c:v>
                </c:pt>
                <c:pt idx="1">
                  <c:v>137216000</c:v>
                </c:pt>
                <c:pt idx="2">
                  <c:v>137400000</c:v>
                </c:pt>
                <c:pt idx="3">
                  <c:v>137435000</c:v>
                </c:pt>
                <c:pt idx="4">
                  <c:v>137591000</c:v>
                </c:pt>
                <c:pt idx="5">
                  <c:v>137645000</c:v>
                </c:pt>
                <c:pt idx="6">
                  <c:v>137580000</c:v>
                </c:pt>
                <c:pt idx="7">
                  <c:v>137552000</c:v>
                </c:pt>
                <c:pt idx="8">
                  <c:v>137652000</c:v>
                </c:pt>
                <c:pt idx="9">
                  <c:v>137817000</c:v>
                </c:pt>
                <c:pt idx="10">
                  <c:v>138032000</c:v>
                </c:pt>
                <c:pt idx="11">
                  <c:v>138152000</c:v>
                </c:pt>
                <c:pt idx="12">
                  <c:v>138080000</c:v>
                </c:pt>
                <c:pt idx="13">
                  <c:v>137936000</c:v>
                </c:pt>
                <c:pt idx="14">
                  <c:v>137814000</c:v>
                </c:pt>
                <c:pt idx="15">
                  <c:v>137654000</c:v>
                </c:pt>
                <c:pt idx="16">
                  <c:v>137517000</c:v>
                </c:pt>
                <c:pt idx="17">
                  <c:v>137356000</c:v>
                </c:pt>
                <c:pt idx="18">
                  <c:v>137228000</c:v>
                </c:pt>
                <c:pt idx="19">
                  <c:v>137053000</c:v>
                </c:pt>
                <c:pt idx="20">
                  <c:v>136732000</c:v>
                </c:pt>
                <c:pt idx="21">
                  <c:v>136352000</c:v>
                </c:pt>
                <c:pt idx="22">
                  <c:v>135755000</c:v>
                </c:pt>
                <c:pt idx="23">
                  <c:v>135074000</c:v>
                </c:pt>
              </c:numCache>
            </c:numRef>
          </c:val>
        </c:ser>
        <c:marker val="1"/>
        <c:axId val="54987392"/>
        <c:axId val="54993280"/>
      </c:lineChart>
      <c:lineChart>
        <c:grouping val="standard"/>
        <c:ser>
          <c:idx val="1"/>
          <c:order val="1"/>
          <c:tx>
            <c:v>1/12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cycles!$D$93:$D$116</c:f>
              <c:numCache>
                <c:formatCode>0.00</c:formatCode>
                <c:ptCount val="24"/>
                <c:pt idx="0">
                  <c:v>1.0149827975287633</c:v>
                </c:pt>
                <c:pt idx="1">
                  <c:v>1.0131951059226598</c:v>
                </c:pt>
                <c:pt idx="2">
                  <c:v>1.0124455644715717</c:v>
                </c:pt>
                <c:pt idx="3">
                  <c:v>1.0115779246588532</c:v>
                </c:pt>
                <c:pt idx="4">
                  <c:v>1.0125472822807353</c:v>
                </c:pt>
                <c:pt idx="5">
                  <c:v>1.0124231368972321</c:v>
                </c:pt>
                <c:pt idx="6">
                  <c:v>1.0105625009181589</c:v>
                </c:pt>
                <c:pt idx="7">
                  <c:v>1.0092522617047361</c:v>
                </c:pt>
                <c:pt idx="8">
                  <c:v>1.0088978143918861</c:v>
                </c:pt>
                <c:pt idx="9">
                  <c:v>1.0095004394960445</c:v>
                </c:pt>
                <c:pt idx="10">
                  <c:v>1.0091460071208718</c:v>
                </c:pt>
                <c:pt idx="11">
                  <c:v>1.0084087591240876</c:v>
                </c:pt>
                <c:pt idx="12">
                  <c:v>1.0065607231374836</c:v>
                </c:pt>
                <c:pt idx="13">
                  <c:v>1.0052472014925373</c:v>
                </c:pt>
                <c:pt idx="14">
                  <c:v>1.0030131004366811</c:v>
                </c:pt>
                <c:pt idx="15">
                  <c:v>1.0015934805544346</c:v>
                </c:pt>
                <c:pt idx="16">
                  <c:v>0.99946217412475646</c:v>
                </c:pt>
                <c:pt idx="17">
                  <c:v>0.99790039594609259</c:v>
                </c:pt>
                <c:pt idx="18">
                  <c:v>0.9974414885884576</c:v>
                </c:pt>
                <c:pt idx="19">
                  <c:v>0.99637228102826181</c:v>
                </c:pt>
                <c:pt idx="20">
                  <c:v>0.99331647923749489</c:v>
                </c:pt>
                <c:pt idx="21">
                  <c:v>0.98936996161576241</c:v>
                </c:pt>
                <c:pt idx="22">
                  <c:v>0.98350382519994983</c:v>
                </c:pt>
                <c:pt idx="23">
                  <c:v>0.97772019225201512</c:v>
                </c:pt>
              </c:numCache>
            </c:numRef>
          </c:val>
        </c:ser>
        <c:ser>
          <c:idx val="2"/>
          <c:order val="2"/>
          <c:tx>
            <c:v>3/12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cycles!$F$93:$F$116</c:f>
              <c:numCache>
                <c:formatCode>0.00</c:formatCode>
                <c:ptCount val="24"/>
                <c:pt idx="0">
                  <c:v>1.0154280645488081</c:v>
                </c:pt>
                <c:pt idx="1">
                  <c:v>1.0146776998113185</c:v>
                </c:pt>
                <c:pt idx="2">
                  <c:v>1.0135394233254158</c:v>
                </c:pt>
                <c:pt idx="3">
                  <c:v>1.0124053444454819</c:v>
                </c:pt>
                <c:pt idx="4">
                  <c:v>1.0121901835522102</c:v>
                </c:pt>
                <c:pt idx="5">
                  <c:v>1.0121828581519927</c:v>
                </c:pt>
                <c:pt idx="6">
                  <c:v>1.0118436017098698</c:v>
                </c:pt>
                <c:pt idx="7">
                  <c:v>1.010744657667068</c:v>
                </c:pt>
                <c:pt idx="8">
                  <c:v>1.0095702556552058</c:v>
                </c:pt>
                <c:pt idx="9">
                  <c:v>1.0092168826313566</c:v>
                </c:pt>
                <c:pt idx="10">
                  <c:v>1.0091814545356919</c:v>
                </c:pt>
                <c:pt idx="11">
                  <c:v>1.0090177698811416</c:v>
                </c:pt>
                <c:pt idx="12">
                  <c:v>1.0080372590099778</c:v>
                </c:pt>
                <c:pt idx="13">
                  <c:v>1.0067380334276459</c:v>
                </c:pt>
                <c:pt idx="14">
                  <c:v>1.0049393388959578</c:v>
                </c:pt>
                <c:pt idx="15">
                  <c:v>1.0032835741206791</c:v>
                </c:pt>
                <c:pt idx="16">
                  <c:v>1.00135539466474</c:v>
                </c:pt>
                <c:pt idx="17">
                  <c:v>0.99965105374499363</c:v>
                </c:pt>
                <c:pt idx="18">
                  <c:v>0.99826799348862449</c:v>
                </c:pt>
                <c:pt idx="19">
                  <c:v>0.99723821821467762</c:v>
                </c:pt>
                <c:pt idx="20">
                  <c:v>0.99570962052792744</c:v>
                </c:pt>
                <c:pt idx="21">
                  <c:v>0.99301730420487089</c:v>
                </c:pt>
                <c:pt idx="22">
                  <c:v>0.98872554117160538</c:v>
                </c:pt>
                <c:pt idx="23">
                  <c:v>0.98352660983910656</c:v>
                </c:pt>
              </c:numCache>
            </c:numRef>
          </c:val>
        </c:ser>
        <c:ser>
          <c:idx val="3"/>
          <c:order val="3"/>
          <c:tx>
            <c:v>12/12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cycles!$H$93:$H$116</c:f>
              <c:numCache>
                <c:formatCode>0.00</c:formatCode>
                <c:ptCount val="24"/>
                <c:pt idx="0">
                  <c:v>1.0175166112233254</c:v>
                </c:pt>
                <c:pt idx="1">
                  <c:v>1.0169143751688918</c:v>
                </c:pt>
                <c:pt idx="2">
                  <c:v>1.0161519262072765</c:v>
                </c:pt>
                <c:pt idx="3">
                  <c:v>1.0154215784475518</c:v>
                </c:pt>
                <c:pt idx="4">
                  <c:v>1.0148931764589533</c:v>
                </c:pt>
                <c:pt idx="5">
                  <c:v>1.0144748723449766</c:v>
                </c:pt>
                <c:pt idx="6">
                  <c:v>1.0139880657033511</c:v>
                </c:pt>
                <c:pt idx="7">
                  <c:v>1.0134191997971116</c:v>
                </c:pt>
                <c:pt idx="8">
                  <c:v>1.0127855919122377</c:v>
                </c:pt>
                <c:pt idx="9">
                  <c:v>1.0122146017807769</c:v>
                </c:pt>
                <c:pt idx="10">
                  <c:v>1.0116907577533656</c:v>
                </c:pt>
                <c:pt idx="11">
                  <c:v>1.0110711003318085</c:v>
                </c:pt>
                <c:pt idx="12">
                  <c:v>1.0103693991423603</c:v>
                </c:pt>
                <c:pt idx="13">
                  <c:v>1.0097062706210138</c:v>
                </c:pt>
                <c:pt idx="14">
                  <c:v>1.0089181971742958</c:v>
                </c:pt>
                <c:pt idx="15">
                  <c:v>1.0080841581592994</c:v>
                </c:pt>
                <c:pt idx="16">
                  <c:v>1.0069922957459054</c:v>
                </c:pt>
                <c:pt idx="17">
                  <c:v>1.0057816832041484</c:v>
                </c:pt>
                <c:pt idx="18">
                  <c:v>1.0046885343360905</c:v>
                </c:pt>
                <c:pt idx="19">
                  <c:v>1.0036159039030867</c:v>
                </c:pt>
                <c:pt idx="20">
                  <c:v>1.0023179845006474</c:v>
                </c:pt>
                <c:pt idx="21">
                  <c:v>1.0006410532438084</c:v>
                </c:pt>
                <c:pt idx="22">
                  <c:v>0.99850251499909048</c:v>
                </c:pt>
                <c:pt idx="23">
                  <c:v>0.99594186714081478</c:v>
                </c:pt>
              </c:numCache>
            </c:numRef>
          </c:val>
        </c:ser>
        <c:marker val="1"/>
        <c:axId val="54996352"/>
        <c:axId val="54994816"/>
      </c:lineChart>
      <c:catAx>
        <c:axId val="54987392"/>
        <c:scaling>
          <c:orientation val="minMax"/>
        </c:scaling>
        <c:axPos val="b"/>
        <c:tickLblPos val="nextTo"/>
        <c:crossAx val="54993280"/>
        <c:crosses val="autoZero"/>
        <c:auto val="1"/>
        <c:lblAlgn val="ctr"/>
        <c:lblOffset val="100"/>
      </c:catAx>
      <c:valAx>
        <c:axId val="54993280"/>
        <c:scaling>
          <c:orientation val="minMax"/>
          <c:max val="138500000"/>
          <c:min val="135000000"/>
        </c:scaling>
        <c:axPos val="l"/>
        <c:majorGridlines/>
        <c:numFmt formatCode="#,##0" sourceLinked="1"/>
        <c:tickLblPos val="nextTo"/>
        <c:crossAx val="54987392"/>
        <c:crosses val="autoZero"/>
        <c:crossBetween val="between"/>
      </c:valAx>
      <c:valAx>
        <c:axId val="54994816"/>
        <c:scaling>
          <c:orientation val="minMax"/>
        </c:scaling>
        <c:axPos val="r"/>
        <c:numFmt formatCode="0.00" sourceLinked="1"/>
        <c:tickLblPos val="nextTo"/>
        <c:crossAx val="54996352"/>
        <c:crosses val="max"/>
        <c:crossBetween val="between"/>
      </c:valAx>
      <c:catAx>
        <c:axId val="54996352"/>
        <c:scaling>
          <c:orientation val="minMax"/>
        </c:scaling>
        <c:delete val="1"/>
        <c:axPos val="b"/>
        <c:tickLblPos val="nextTo"/>
        <c:crossAx val="54994816"/>
        <c:crosses val="autoZero"/>
        <c:auto val="1"/>
        <c:lblAlgn val="ctr"/>
        <c:lblOffset val="100"/>
      </c:catAx>
    </c:plotArea>
    <c:legend>
      <c:legendPos val="l"/>
      <c:layout>
        <c:manualLayout>
          <c:xMode val="edge"/>
          <c:yMode val="edge"/>
          <c:x val="0.24143302180685391"/>
          <c:y val="0.70303494957867163"/>
          <c:w val="0.63623052959501569"/>
          <c:h val="0.10449509600773589"/>
        </c:manualLayout>
      </c:layout>
      <c:overlay val="1"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v>Retail Sales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cycles!$C$93:$C$116</c:f>
              <c:numCache>
                <c:formatCode>#,##0</c:formatCode>
                <c:ptCount val="24"/>
                <c:pt idx="0">
                  <c:v>325952000667.73523</c:v>
                </c:pt>
                <c:pt idx="1">
                  <c:v>323048924278.84595</c:v>
                </c:pt>
                <c:pt idx="2">
                  <c:v>338018590945.51282</c:v>
                </c:pt>
                <c:pt idx="3">
                  <c:v>329703563167.73523</c:v>
                </c:pt>
                <c:pt idx="4">
                  <c:v>345376285389.95728</c:v>
                </c:pt>
                <c:pt idx="5">
                  <c:v>337540965945.51282</c:v>
                </c:pt>
                <c:pt idx="6">
                  <c:v>334594687099.35895</c:v>
                </c:pt>
                <c:pt idx="7">
                  <c:v>344604146501.06836</c:v>
                </c:pt>
                <c:pt idx="8">
                  <c:v>332413882612.17944</c:v>
                </c:pt>
                <c:pt idx="9">
                  <c:v>338382493723.29071</c:v>
                </c:pt>
                <c:pt idx="10">
                  <c:v>345923625667.73523</c:v>
                </c:pt>
                <c:pt idx="11">
                  <c:v>344851834001.06836</c:v>
                </c:pt>
                <c:pt idx="12">
                  <c:v>340075000667.73523</c:v>
                </c:pt>
                <c:pt idx="13">
                  <c:v>343086924278.84595</c:v>
                </c:pt>
                <c:pt idx="14">
                  <c:v>338680590945.51282</c:v>
                </c:pt>
                <c:pt idx="15">
                  <c:v>341346563167.73523</c:v>
                </c:pt>
                <c:pt idx="16">
                  <c:v>352500285389.95728</c:v>
                </c:pt>
                <c:pt idx="17">
                  <c:v>341982965945.51282</c:v>
                </c:pt>
                <c:pt idx="18">
                  <c:v>348426687099.35895</c:v>
                </c:pt>
                <c:pt idx="19">
                  <c:v>340791146501.06836</c:v>
                </c:pt>
                <c:pt idx="20">
                  <c:v>331650882612.17944</c:v>
                </c:pt>
                <c:pt idx="21">
                  <c:v>322177493723.29071</c:v>
                </c:pt>
                <c:pt idx="22">
                  <c:v>307138625667.73523</c:v>
                </c:pt>
                <c:pt idx="23">
                  <c:v>308145834001.06836</c:v>
                </c:pt>
              </c:numCache>
            </c:numRef>
          </c:val>
        </c:ser>
        <c:marker val="1"/>
        <c:axId val="55503488"/>
        <c:axId val="55378304"/>
      </c:lineChart>
      <c:lineChart>
        <c:grouping val="standard"/>
        <c:ser>
          <c:idx val="1"/>
          <c:order val="1"/>
          <c:tx>
            <c:v>1/12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cycles!$D$93:$D$116</c:f>
              <c:numCache>
                <c:formatCode>0.00</c:formatCode>
                <c:ptCount val="24"/>
                <c:pt idx="0">
                  <c:v>1.0365814487423184</c:v>
                </c:pt>
                <c:pt idx="1">
                  <c:v>1.032980007026026</c:v>
                </c:pt>
                <c:pt idx="2">
                  <c:v>1.0389683929790396</c:v>
                </c:pt>
                <c:pt idx="3">
                  <c:v>1.0251352869221524</c:v>
                </c:pt>
                <c:pt idx="4">
                  <c:v>1.0569132063894779</c:v>
                </c:pt>
                <c:pt idx="5">
                  <c:v>1.0305462637396718</c:v>
                </c:pt>
                <c:pt idx="6">
                  <c:v>1.0326432797378637</c:v>
                </c:pt>
                <c:pt idx="7">
                  <c:v>1.0379013145214602</c:v>
                </c:pt>
                <c:pt idx="8">
                  <c:v>1.0257665245898222</c:v>
                </c:pt>
                <c:pt idx="9">
                  <c:v>1.0633585843705395</c:v>
                </c:pt>
                <c:pt idx="10">
                  <c:v>1.0634000114745459</c:v>
                </c:pt>
                <c:pt idx="11">
                  <c:v>1.028540083265848</c:v>
                </c:pt>
                <c:pt idx="12">
                  <c:v>1.0433284654521722</c:v>
                </c:pt>
                <c:pt idx="13">
                  <c:v>1.0620277564605163</c:v>
                </c:pt>
                <c:pt idx="14">
                  <c:v>1.0019584721602095</c:v>
                </c:pt>
                <c:pt idx="15">
                  <c:v>1.0353135401029216</c:v>
                </c:pt>
                <c:pt idx="16">
                  <c:v>1.0206267781007499</c:v>
                </c:pt>
                <c:pt idx="17">
                  <c:v>1.0131598841271219</c:v>
                </c:pt>
                <c:pt idx="18">
                  <c:v>1.041339568538614</c:v>
                </c:pt>
                <c:pt idx="19">
                  <c:v>0.98893513023939161</c:v>
                </c:pt>
                <c:pt idx="20">
                  <c:v>0.99770466866785412</c:v>
                </c:pt>
                <c:pt idx="21">
                  <c:v>0.95211040671255442</c:v>
                </c:pt>
                <c:pt idx="22">
                  <c:v>0.88787987543454905</c:v>
                </c:pt>
                <c:pt idx="23">
                  <c:v>0.89356008470615256</c:v>
                </c:pt>
              </c:numCache>
            </c:numRef>
          </c:val>
        </c:ser>
        <c:ser>
          <c:idx val="2"/>
          <c:order val="2"/>
          <c:tx>
            <c:v>3/12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cycles!$F$93:$F$116</c:f>
              <c:numCache>
                <c:formatCode>0.00</c:formatCode>
                <c:ptCount val="24"/>
                <c:pt idx="0">
                  <c:v>1.0378756134085658</c:v>
                </c:pt>
                <c:pt idx="1">
                  <c:v>1.0347225960363513</c:v>
                </c:pt>
                <c:pt idx="2">
                  <c:v>1.0362142909966918</c:v>
                </c:pt>
                <c:pt idx="3">
                  <c:v>1.0323811184403131</c:v>
                </c:pt>
                <c:pt idx="4">
                  <c:v>1.0404215325216917</c:v>
                </c:pt>
                <c:pt idx="5">
                  <c:v>1.0375916885497682</c:v>
                </c:pt>
                <c:pt idx="6">
                  <c:v>1.040047757270075</c:v>
                </c:pt>
                <c:pt idx="7">
                  <c:v>1.0337198896669582</c:v>
                </c:pt>
                <c:pt idx="8">
                  <c:v>1.0321507446408451</c:v>
                </c:pt>
                <c:pt idx="9">
                  <c:v>1.0421798308811661</c:v>
                </c:pt>
                <c:pt idx="10">
                  <c:v>1.050782154209116</c:v>
                </c:pt>
                <c:pt idx="11">
                  <c:v>1.0514454925023378</c:v>
                </c:pt>
                <c:pt idx="12">
                  <c:v>1.0449208839444664</c:v>
                </c:pt>
                <c:pt idx="13">
                  <c:v>1.0444282450080749</c:v>
                </c:pt>
                <c:pt idx="14">
                  <c:v>1.0352809639924161</c:v>
                </c:pt>
                <c:pt idx="15">
                  <c:v>1.0326442714219</c:v>
                </c:pt>
                <c:pt idx="16">
                  <c:v>1.0191778007372387</c:v>
                </c:pt>
                <c:pt idx="17">
                  <c:v>1.0229197342851246</c:v>
                </c:pt>
                <c:pt idx="18">
                  <c:v>1.0249608864924638</c:v>
                </c:pt>
                <c:pt idx="19">
                  <c:v>1.0142229113156169</c:v>
                </c:pt>
                <c:pt idx="20">
                  <c:v>1.0091497465894339</c:v>
                </c:pt>
                <c:pt idx="21">
                  <c:v>0.97953418426262839</c:v>
                </c:pt>
                <c:pt idx="22">
                  <c:v>0.94516386036455269</c:v>
                </c:pt>
                <c:pt idx="23">
                  <c:v>0.91090191773014961</c:v>
                </c:pt>
              </c:numCache>
            </c:numRef>
          </c:val>
        </c:ser>
        <c:ser>
          <c:idx val="3"/>
          <c:order val="3"/>
          <c:tx>
            <c:v>12/12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cycles!$H$93:$H$116</c:f>
              <c:numCache>
                <c:formatCode>0.00</c:formatCode>
                <c:ptCount val="24"/>
                <c:pt idx="0">
                  <c:v>1.0506037069612282</c:v>
                </c:pt>
                <c:pt idx="1">
                  <c:v>1.0483930877361878</c:v>
                </c:pt>
                <c:pt idx="2">
                  <c:v>1.0459978332498532</c:v>
                </c:pt>
                <c:pt idx="3">
                  <c:v>1.0437824045436281</c:v>
                </c:pt>
                <c:pt idx="4">
                  <c:v>1.0410979708484975</c:v>
                </c:pt>
                <c:pt idx="5">
                  <c:v>1.0396179627974111</c:v>
                </c:pt>
                <c:pt idx="6">
                  <c:v>1.0394826264553685</c:v>
                </c:pt>
                <c:pt idx="7">
                  <c:v>1.0374661860583638</c:v>
                </c:pt>
                <c:pt idx="8">
                  <c:v>1.0363474951650782</c:v>
                </c:pt>
                <c:pt idx="9">
                  <c:v>1.0381463080243052</c:v>
                </c:pt>
                <c:pt idx="10">
                  <c:v>1.0399086722650002</c:v>
                </c:pt>
                <c:pt idx="11">
                  <c:v>1.0393706479173614</c:v>
                </c:pt>
                <c:pt idx="12">
                  <c:v>1.0399264811870874</c:v>
                </c:pt>
                <c:pt idx="13">
                  <c:v>1.0423086171524389</c:v>
                </c:pt>
                <c:pt idx="14">
                  <c:v>1.0391079942211063</c:v>
                </c:pt>
                <c:pt idx="15">
                  <c:v>1.0399331593188899</c:v>
                </c:pt>
                <c:pt idx="16">
                  <c:v>1.0368391861295558</c:v>
                </c:pt>
                <c:pt idx="17">
                  <c:v>1.035340762830788</c:v>
                </c:pt>
                <c:pt idx="18">
                  <c:v>1.036066666633074</c:v>
                </c:pt>
                <c:pt idx="19">
                  <c:v>1.0318345955226151</c:v>
                </c:pt>
                <c:pt idx="20">
                  <c:v>1.0294840473416864</c:v>
                </c:pt>
                <c:pt idx="21">
                  <c:v>1.0202672273676892</c:v>
                </c:pt>
                <c:pt idx="22">
                  <c:v>1.0054249211455075</c:v>
                </c:pt>
                <c:pt idx="23">
                  <c:v>0.99395903040557476</c:v>
                </c:pt>
              </c:numCache>
            </c:numRef>
          </c:val>
        </c:ser>
        <c:marker val="1"/>
        <c:axId val="55390208"/>
        <c:axId val="55380224"/>
      </c:lineChart>
      <c:catAx>
        <c:axId val="55503488"/>
        <c:scaling>
          <c:orientation val="minMax"/>
        </c:scaling>
        <c:axPos val="b"/>
        <c:tickLblPos val="nextTo"/>
        <c:crossAx val="55378304"/>
        <c:crosses val="autoZero"/>
        <c:auto val="1"/>
        <c:lblAlgn val="ctr"/>
        <c:lblOffset val="100"/>
      </c:catAx>
      <c:valAx>
        <c:axId val="55378304"/>
        <c:scaling>
          <c:orientation val="minMax"/>
        </c:scaling>
        <c:axPos val="l"/>
        <c:majorGridlines/>
        <c:numFmt formatCode="#,##0" sourceLinked="1"/>
        <c:tickLblPos val="nextTo"/>
        <c:crossAx val="55503488"/>
        <c:crosses val="autoZero"/>
        <c:crossBetween val="between"/>
        <c:dispUnits>
          <c:builtInUnit val="billions"/>
          <c:dispUnitsLbl>
            <c:layout/>
          </c:dispUnitsLbl>
        </c:dispUnits>
      </c:valAx>
      <c:valAx>
        <c:axId val="55380224"/>
        <c:scaling>
          <c:orientation val="minMax"/>
          <c:min val="0.8"/>
        </c:scaling>
        <c:axPos val="r"/>
        <c:numFmt formatCode="0.00" sourceLinked="1"/>
        <c:tickLblPos val="nextTo"/>
        <c:crossAx val="55390208"/>
        <c:crosses val="max"/>
        <c:crossBetween val="between"/>
      </c:valAx>
      <c:catAx>
        <c:axId val="55390208"/>
        <c:scaling>
          <c:orientation val="minMax"/>
        </c:scaling>
        <c:delete val="1"/>
        <c:axPos val="b"/>
        <c:tickLblPos val="nextTo"/>
        <c:crossAx val="55380224"/>
        <c:crosses val="autoZero"/>
        <c:auto val="1"/>
        <c:lblAlgn val="ctr"/>
        <c:lblOffset val="100"/>
      </c:catAx>
    </c:plotArea>
    <c:legend>
      <c:legendPos val="l"/>
      <c:layout>
        <c:manualLayout>
          <c:xMode val="edge"/>
          <c:yMode val="edge"/>
          <c:x val="0.26947040498442487"/>
          <c:y val="0.70303494957867163"/>
          <c:w val="0.65556074766355277"/>
          <c:h val="0.10562600727540666"/>
        </c:manualLayout>
      </c:layout>
      <c:overlay val="1"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v>Housing Starts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cycles!$C$93:$C$116</c:f>
              <c:numCache>
                <c:formatCode>#,##0</c:formatCode>
                <c:ptCount val="24"/>
                <c:pt idx="0">
                  <c:v>1382000</c:v>
                </c:pt>
                <c:pt idx="1">
                  <c:v>1486000</c:v>
                </c:pt>
                <c:pt idx="2">
                  <c:v>1492000</c:v>
                </c:pt>
                <c:pt idx="3">
                  <c:v>1487000</c:v>
                </c:pt>
                <c:pt idx="4">
                  <c:v>1436000</c:v>
                </c:pt>
                <c:pt idx="5">
                  <c:v>1458000</c:v>
                </c:pt>
                <c:pt idx="6">
                  <c:v>1371000</c:v>
                </c:pt>
                <c:pt idx="7">
                  <c:v>1337000</c:v>
                </c:pt>
                <c:pt idx="8">
                  <c:v>1185000</c:v>
                </c:pt>
                <c:pt idx="9">
                  <c:v>1275000</c:v>
                </c:pt>
                <c:pt idx="10">
                  <c:v>1179000</c:v>
                </c:pt>
                <c:pt idx="11">
                  <c:v>1000000</c:v>
                </c:pt>
                <c:pt idx="12">
                  <c:v>1064000</c:v>
                </c:pt>
                <c:pt idx="13">
                  <c:v>1107000</c:v>
                </c:pt>
                <c:pt idx="14">
                  <c:v>988000</c:v>
                </c:pt>
                <c:pt idx="15">
                  <c:v>1004000</c:v>
                </c:pt>
                <c:pt idx="16">
                  <c:v>982000</c:v>
                </c:pt>
                <c:pt idx="17">
                  <c:v>1089000</c:v>
                </c:pt>
                <c:pt idx="18">
                  <c:v>949000</c:v>
                </c:pt>
                <c:pt idx="19">
                  <c:v>854000</c:v>
                </c:pt>
                <c:pt idx="20">
                  <c:v>824000</c:v>
                </c:pt>
                <c:pt idx="21">
                  <c:v>767000</c:v>
                </c:pt>
                <c:pt idx="22">
                  <c:v>655000</c:v>
                </c:pt>
                <c:pt idx="23">
                  <c:v>558000</c:v>
                </c:pt>
              </c:numCache>
            </c:numRef>
          </c:val>
        </c:ser>
        <c:marker val="1"/>
        <c:axId val="55897472"/>
        <c:axId val="55772288"/>
      </c:lineChart>
      <c:lineChart>
        <c:grouping val="standard"/>
        <c:ser>
          <c:idx val="1"/>
          <c:order val="1"/>
          <c:tx>
            <c:v>1/12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cycles!$D$93:$D$116</c:f>
              <c:numCache>
                <c:formatCode>0.00</c:formatCode>
                <c:ptCount val="24"/>
                <c:pt idx="0">
                  <c:v>0.60800703915530163</c:v>
                </c:pt>
                <c:pt idx="1">
                  <c:v>0.70127418593675883</c:v>
                </c:pt>
                <c:pt idx="2">
                  <c:v>0.75774504824784517</c:v>
                </c:pt>
                <c:pt idx="3">
                  <c:v>0.81658429434376711</c:v>
                </c:pt>
                <c:pt idx="4">
                  <c:v>0.73944387229660469</c:v>
                </c:pt>
                <c:pt idx="5">
                  <c:v>0.8091009988901221</c:v>
                </c:pt>
                <c:pt idx="6">
                  <c:v>0.78929188255613458</c:v>
                </c:pt>
                <c:pt idx="7">
                  <c:v>0.81030303030303064</c:v>
                </c:pt>
                <c:pt idx="8">
                  <c:v>0.68895348837209303</c:v>
                </c:pt>
                <c:pt idx="9">
                  <c:v>0.85513078470824699</c:v>
                </c:pt>
                <c:pt idx="10">
                  <c:v>0.7509554140127418</c:v>
                </c:pt>
                <c:pt idx="11">
                  <c:v>0.6064281382656157</c:v>
                </c:pt>
                <c:pt idx="12">
                  <c:v>0.76989869753980511</c:v>
                </c:pt>
                <c:pt idx="13">
                  <c:v>0.74495289367429718</c:v>
                </c:pt>
                <c:pt idx="14">
                  <c:v>0.66219839142091164</c:v>
                </c:pt>
                <c:pt idx="15">
                  <c:v>0.67518493611298236</c:v>
                </c:pt>
                <c:pt idx="16">
                  <c:v>0.68384401114206161</c:v>
                </c:pt>
                <c:pt idx="17">
                  <c:v>0.74691358024691357</c:v>
                </c:pt>
                <c:pt idx="18">
                  <c:v>0.69219547775346746</c:v>
                </c:pt>
                <c:pt idx="19">
                  <c:v>0.63874345549738676</c:v>
                </c:pt>
                <c:pt idx="20">
                  <c:v>0.6953586497890295</c:v>
                </c:pt>
                <c:pt idx="21">
                  <c:v>0.60156862745098061</c:v>
                </c:pt>
                <c:pt idx="22">
                  <c:v>0.55555555555555569</c:v>
                </c:pt>
                <c:pt idx="23">
                  <c:v>0.55800000000000005</c:v>
                </c:pt>
              </c:numCache>
            </c:numRef>
          </c:val>
        </c:ser>
        <c:ser>
          <c:idx val="2"/>
          <c:order val="2"/>
          <c:tx>
            <c:v>3/12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cycles!$F$93:$F$116</c:f>
              <c:numCache>
                <c:formatCode>0.00</c:formatCode>
                <c:ptCount val="24"/>
                <c:pt idx="0">
                  <c:v>0.71733707514811362</c:v>
                </c:pt>
                <c:pt idx="1">
                  <c:v>0.70732853116191652</c:v>
                </c:pt>
                <c:pt idx="2">
                  <c:v>0.6854268196824399</c:v>
                </c:pt>
                <c:pt idx="3">
                  <c:v>0.75562700964630558</c:v>
                </c:pt>
                <c:pt idx="4">
                  <c:v>0.77023726448011165</c:v>
                </c:pt>
                <c:pt idx="5">
                  <c:v>0.78724168912848491</c:v>
                </c:pt>
                <c:pt idx="6">
                  <c:v>0.77814267469440446</c:v>
                </c:pt>
                <c:pt idx="7">
                  <c:v>0.80285218731932939</c:v>
                </c:pt>
                <c:pt idx="8">
                  <c:v>0.76228705698061483</c:v>
                </c:pt>
                <c:pt idx="9">
                  <c:v>0.78111499691421449</c:v>
                </c:pt>
                <c:pt idx="10">
                  <c:v>0.76113783727254036</c:v>
                </c:pt>
                <c:pt idx="11">
                  <c:v>0.73333333333333361</c:v>
                </c:pt>
                <c:pt idx="12">
                  <c:v>0.70484677244077842</c:v>
                </c:pt>
                <c:pt idx="13">
                  <c:v>0.70201461146778865</c:v>
                </c:pt>
                <c:pt idx="14">
                  <c:v>0.72454128440366972</c:v>
                </c:pt>
                <c:pt idx="15">
                  <c:v>0.69406494960806253</c:v>
                </c:pt>
                <c:pt idx="16">
                  <c:v>0.67361268403171004</c:v>
                </c:pt>
                <c:pt idx="17">
                  <c:v>0.70189454462451883</c:v>
                </c:pt>
                <c:pt idx="18">
                  <c:v>0.70808909730363712</c:v>
                </c:pt>
                <c:pt idx="19">
                  <c:v>0.69419107057129481</c:v>
                </c:pt>
                <c:pt idx="20">
                  <c:v>0.67480092473670694</c:v>
                </c:pt>
                <c:pt idx="21">
                  <c:v>0.64392941796155434</c:v>
                </c:pt>
                <c:pt idx="22">
                  <c:v>0.61720252816707888</c:v>
                </c:pt>
                <c:pt idx="23">
                  <c:v>0.57324840764331675</c:v>
                </c:pt>
              </c:numCache>
            </c:numRef>
          </c:val>
        </c:ser>
        <c:ser>
          <c:idx val="3"/>
          <c:order val="3"/>
          <c:tx>
            <c:v>12/12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cycles!$H$93:$H$116</c:f>
              <c:numCache>
                <c:formatCode>0.00</c:formatCode>
                <c:ptCount val="24"/>
                <c:pt idx="0">
                  <c:v>0.83394656854903215</c:v>
                </c:pt>
                <c:pt idx="1">
                  <c:v>0.81148659495905928</c:v>
                </c:pt>
                <c:pt idx="2">
                  <c:v>0.78901722553055431</c:v>
                </c:pt>
                <c:pt idx="3">
                  <c:v>0.78318066260441721</c:v>
                </c:pt>
                <c:pt idx="4">
                  <c:v>0.76532512754069482</c:v>
                </c:pt>
                <c:pt idx="5">
                  <c:v>0.75957760314342182</c:v>
                </c:pt>
                <c:pt idx="6">
                  <c:v>0.75438523740411112</c:v>
                </c:pt>
                <c:pt idx="7">
                  <c:v>0.7553443177017326</c:v>
                </c:pt>
                <c:pt idx="8">
                  <c:v>0.74633159774516977</c:v>
                </c:pt>
                <c:pt idx="9">
                  <c:v>0.75570262519303144</c:v>
                </c:pt>
                <c:pt idx="10">
                  <c:v>0.75774176023180395</c:v>
                </c:pt>
                <c:pt idx="11">
                  <c:v>0.73991629489950794</c:v>
                </c:pt>
                <c:pt idx="12">
                  <c:v>0.75628237099558793</c:v>
                </c:pt>
                <c:pt idx="13">
                  <c:v>0.76121469904545225</c:v>
                </c:pt>
                <c:pt idx="14">
                  <c:v>0.75407760105359711</c:v>
                </c:pt>
                <c:pt idx="15">
                  <c:v>0.74216817807089863</c:v>
                </c:pt>
                <c:pt idx="16">
                  <c:v>0.73801714104327587</c:v>
                </c:pt>
                <c:pt idx="17">
                  <c:v>0.73181377303589035</c:v>
                </c:pt>
                <c:pt idx="18">
                  <c:v>0.72333992963940263</c:v>
                </c:pt>
                <c:pt idx="19">
                  <c:v>0.70898819844510363</c:v>
                </c:pt>
                <c:pt idx="20">
                  <c:v>0.7100438191881977</c:v>
                </c:pt>
                <c:pt idx="21">
                  <c:v>0.6893390938813635</c:v>
                </c:pt>
                <c:pt idx="22">
                  <c:v>0.67413514966840271</c:v>
                </c:pt>
                <c:pt idx="23">
                  <c:v>0.67385629040278794</c:v>
                </c:pt>
              </c:numCache>
            </c:numRef>
          </c:val>
        </c:ser>
        <c:marker val="1"/>
        <c:axId val="55775616"/>
        <c:axId val="55773824"/>
      </c:lineChart>
      <c:catAx>
        <c:axId val="55897472"/>
        <c:scaling>
          <c:orientation val="minMax"/>
        </c:scaling>
        <c:axPos val="b"/>
        <c:tickLblPos val="nextTo"/>
        <c:crossAx val="55772288"/>
        <c:crosses val="autoZero"/>
        <c:auto val="1"/>
        <c:lblAlgn val="ctr"/>
        <c:lblOffset val="100"/>
      </c:catAx>
      <c:valAx>
        <c:axId val="55772288"/>
        <c:scaling>
          <c:orientation val="minMax"/>
        </c:scaling>
        <c:axPos val="l"/>
        <c:majorGridlines/>
        <c:numFmt formatCode="#,##0" sourceLinked="1"/>
        <c:tickLblPos val="nextTo"/>
        <c:crossAx val="55897472"/>
        <c:crosses val="autoZero"/>
        <c:crossBetween val="between"/>
      </c:valAx>
      <c:valAx>
        <c:axId val="55773824"/>
        <c:scaling>
          <c:orientation val="minMax"/>
          <c:min val="0.2"/>
        </c:scaling>
        <c:axPos val="r"/>
        <c:numFmt formatCode="0.00" sourceLinked="1"/>
        <c:tickLblPos val="nextTo"/>
        <c:crossAx val="55775616"/>
        <c:crosses val="max"/>
        <c:crossBetween val="between"/>
      </c:valAx>
      <c:catAx>
        <c:axId val="55775616"/>
        <c:scaling>
          <c:orientation val="minMax"/>
        </c:scaling>
        <c:delete val="1"/>
        <c:axPos val="b"/>
        <c:tickLblPos val="nextTo"/>
        <c:crossAx val="55773824"/>
        <c:crosses val="autoZero"/>
        <c:auto val="1"/>
        <c:lblAlgn val="ctr"/>
        <c:lblOffset val="100"/>
      </c:catAx>
    </c:plotArea>
    <c:legend>
      <c:legendPos val="l"/>
      <c:layout>
        <c:manualLayout>
          <c:xMode val="edge"/>
          <c:yMode val="edge"/>
          <c:x val="0.25077881619937692"/>
          <c:y val="0.70303494957867163"/>
          <c:w val="0.66490654205607636"/>
          <c:h val="0.10270203066721957"/>
        </c:manualLayout>
      </c:layout>
      <c:overlay val="1"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v>Consumer Sentiment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cycles!$C$93:$C$116</c:f>
              <c:numCache>
                <c:formatCode>#,##0</c:formatCode>
                <c:ptCount val="24"/>
                <c:pt idx="0">
                  <c:v>96.9</c:v>
                </c:pt>
                <c:pt idx="1">
                  <c:v>91.3</c:v>
                </c:pt>
                <c:pt idx="2">
                  <c:v>88.4</c:v>
                </c:pt>
                <c:pt idx="3">
                  <c:v>87.1</c:v>
                </c:pt>
                <c:pt idx="4">
                  <c:v>88.3</c:v>
                </c:pt>
                <c:pt idx="5">
                  <c:v>85.3</c:v>
                </c:pt>
                <c:pt idx="6">
                  <c:v>90.4</c:v>
                </c:pt>
                <c:pt idx="7">
                  <c:v>83.4</c:v>
                </c:pt>
                <c:pt idx="8">
                  <c:v>83.4</c:v>
                </c:pt>
                <c:pt idx="9">
                  <c:v>80.900000000000006</c:v>
                </c:pt>
                <c:pt idx="10">
                  <c:v>76.099999999999994</c:v>
                </c:pt>
                <c:pt idx="11">
                  <c:v>75.5</c:v>
                </c:pt>
                <c:pt idx="12">
                  <c:v>78.400000000000006</c:v>
                </c:pt>
                <c:pt idx="13">
                  <c:v>70.8</c:v>
                </c:pt>
                <c:pt idx="14">
                  <c:v>69.5</c:v>
                </c:pt>
                <c:pt idx="15">
                  <c:v>62.6</c:v>
                </c:pt>
                <c:pt idx="16">
                  <c:v>59.8</c:v>
                </c:pt>
                <c:pt idx="17">
                  <c:v>56.4</c:v>
                </c:pt>
                <c:pt idx="18">
                  <c:v>61.2</c:v>
                </c:pt>
                <c:pt idx="19">
                  <c:v>63</c:v>
                </c:pt>
                <c:pt idx="20">
                  <c:v>70.3</c:v>
                </c:pt>
                <c:pt idx="21">
                  <c:v>57.6</c:v>
                </c:pt>
                <c:pt idx="22">
                  <c:v>55.3</c:v>
                </c:pt>
                <c:pt idx="23">
                  <c:v>60.1</c:v>
                </c:pt>
              </c:numCache>
            </c:numRef>
          </c:val>
        </c:ser>
        <c:marker val="1"/>
        <c:axId val="56164352"/>
        <c:axId val="56165888"/>
      </c:lineChart>
      <c:lineChart>
        <c:grouping val="standard"/>
        <c:ser>
          <c:idx val="1"/>
          <c:order val="1"/>
          <c:tx>
            <c:v>1/12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cycles!$D$93:$D$116</c:f>
              <c:numCache>
                <c:formatCode>0.00</c:formatCode>
                <c:ptCount val="24"/>
                <c:pt idx="0">
                  <c:v>1.0625</c:v>
                </c:pt>
                <c:pt idx="1">
                  <c:v>1.0530565167243366</c:v>
                </c:pt>
                <c:pt idx="2">
                  <c:v>0.99437570303712031</c:v>
                </c:pt>
                <c:pt idx="3">
                  <c:v>0.99656750572081787</c:v>
                </c:pt>
                <c:pt idx="4">
                  <c:v>1.1163084702907764</c:v>
                </c:pt>
                <c:pt idx="5">
                  <c:v>1.0047114252061247</c:v>
                </c:pt>
                <c:pt idx="6">
                  <c:v>1.0672963400236077</c:v>
                </c:pt>
                <c:pt idx="7">
                  <c:v>1.0170731707317131</c:v>
                </c:pt>
                <c:pt idx="8">
                  <c:v>0.97658079625292737</c:v>
                </c:pt>
                <c:pt idx="9">
                  <c:v>0.86431623931623947</c:v>
                </c:pt>
                <c:pt idx="10">
                  <c:v>0.82627578718783934</c:v>
                </c:pt>
                <c:pt idx="11">
                  <c:v>0.82333696837513626</c:v>
                </c:pt>
                <c:pt idx="12">
                  <c:v>0.8090815273477816</c:v>
                </c:pt>
                <c:pt idx="13">
                  <c:v>0.77546549835706469</c:v>
                </c:pt>
                <c:pt idx="14">
                  <c:v>0.78619909502262442</c:v>
                </c:pt>
                <c:pt idx="15">
                  <c:v>0.71871412169919924</c:v>
                </c:pt>
                <c:pt idx="16">
                  <c:v>0.67723669309173273</c:v>
                </c:pt>
                <c:pt idx="17">
                  <c:v>0.66119577960141074</c:v>
                </c:pt>
                <c:pt idx="18">
                  <c:v>0.6769911504424837</c:v>
                </c:pt>
                <c:pt idx="19">
                  <c:v>0.75539568345324071</c:v>
                </c:pt>
                <c:pt idx="20">
                  <c:v>0.84292565947242515</c:v>
                </c:pt>
                <c:pt idx="21">
                  <c:v>0.71199011124845779</c:v>
                </c:pt>
                <c:pt idx="22">
                  <c:v>0.72667542706964872</c:v>
                </c:pt>
                <c:pt idx="23">
                  <c:v>0.79602649006622517</c:v>
                </c:pt>
              </c:numCache>
            </c:numRef>
          </c:val>
        </c:ser>
        <c:ser>
          <c:idx val="2"/>
          <c:order val="2"/>
          <c:tx>
            <c:v>3/12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cycles!$F$93:$F$116</c:f>
              <c:numCache>
                <c:formatCode>0.00</c:formatCode>
                <c:ptCount val="24"/>
                <c:pt idx="0">
                  <c:v>1.0620506999621644</c:v>
                </c:pt>
                <c:pt idx="1">
                  <c:v>1.038975501113591</c:v>
                </c:pt>
                <c:pt idx="2">
                  <c:v>1.0367316341829078</c:v>
                </c:pt>
                <c:pt idx="3">
                  <c:v>1.0144486692015264</c:v>
                </c:pt>
                <c:pt idx="4">
                  <c:v>1.0328895849647621</c:v>
                </c:pt>
                <c:pt idx="5">
                  <c:v>1.0369928400954638</c:v>
                </c:pt>
                <c:pt idx="6">
                  <c:v>1.0615199034981906</c:v>
                </c:pt>
                <c:pt idx="7">
                  <c:v>1.0298092209856864</c:v>
                </c:pt>
                <c:pt idx="8">
                  <c:v>1.0202300674335583</c:v>
                </c:pt>
                <c:pt idx="9">
                  <c:v>0.94904214559386979</c:v>
                </c:pt>
                <c:pt idx="10">
                  <c:v>0.88675765400221318</c:v>
                </c:pt>
                <c:pt idx="11">
                  <c:v>0.83813987022350933</c:v>
                </c:pt>
                <c:pt idx="12">
                  <c:v>0.81938012112575398</c:v>
                </c:pt>
                <c:pt idx="13">
                  <c:v>0.80278670953912101</c:v>
                </c:pt>
                <c:pt idx="14">
                  <c:v>0.79067245119305862</c:v>
                </c:pt>
                <c:pt idx="15">
                  <c:v>0.76049475262369415</c:v>
                </c:pt>
                <c:pt idx="16">
                  <c:v>0.72744503411675565</c:v>
                </c:pt>
                <c:pt idx="17">
                  <c:v>0.68584579976985061</c:v>
                </c:pt>
                <c:pt idx="18">
                  <c:v>0.67196969696970199</c:v>
                </c:pt>
                <c:pt idx="19">
                  <c:v>0.69702817445001963</c:v>
                </c:pt>
                <c:pt idx="20">
                  <c:v>0.75622083981337829</c:v>
                </c:pt>
                <c:pt idx="21">
                  <c:v>0.77069035123133112</c:v>
                </c:pt>
                <c:pt idx="22">
                  <c:v>0.76206322795341164</c:v>
                </c:pt>
                <c:pt idx="23">
                  <c:v>0.74408602150537662</c:v>
                </c:pt>
              </c:numCache>
            </c:numRef>
          </c:val>
        </c:ser>
        <c:ser>
          <c:idx val="3"/>
          <c:order val="3"/>
          <c:tx>
            <c:v>12/12 Pressures</c:v>
          </c:tx>
          <c:marker>
            <c:symbol val="none"/>
          </c:marker>
          <c:cat>
            <c:strRef>
              <c:f>cycles!$B$93:$B$116</c:f>
              <c:strCache>
                <c:ptCount val="24"/>
                <c:pt idx="0">
                  <c:v>2007-Jan</c:v>
                </c:pt>
                <c:pt idx="1">
                  <c:v>2007-Feb</c:v>
                </c:pt>
                <c:pt idx="2">
                  <c:v>2007-Mar</c:v>
                </c:pt>
                <c:pt idx="3">
                  <c:v>2007-Apr</c:v>
                </c:pt>
                <c:pt idx="4">
                  <c:v>2007-May</c:v>
                </c:pt>
                <c:pt idx="5">
                  <c:v>2007-Jun</c:v>
                </c:pt>
                <c:pt idx="6">
                  <c:v>2007-Jul</c:v>
                </c:pt>
                <c:pt idx="7">
                  <c:v>2007-Aug</c:v>
                </c:pt>
                <c:pt idx="8">
                  <c:v>2007-Sep</c:v>
                </c:pt>
                <c:pt idx="9">
                  <c:v>2007-Oct</c:v>
                </c:pt>
                <c:pt idx="10">
                  <c:v>2007-Nov</c:v>
                </c:pt>
                <c:pt idx="11">
                  <c:v>2007-Dec</c:v>
                </c:pt>
                <c:pt idx="12">
                  <c:v>2008-Jan</c:v>
                </c:pt>
                <c:pt idx="13">
                  <c:v>2008-Feb</c:v>
                </c:pt>
                <c:pt idx="14">
                  <c:v>2008-Mar</c:v>
                </c:pt>
                <c:pt idx="15">
                  <c:v>2008-Apr</c:v>
                </c:pt>
                <c:pt idx="16">
                  <c:v>2008-May</c:v>
                </c:pt>
                <c:pt idx="17">
                  <c:v>2008-Jun</c:v>
                </c:pt>
                <c:pt idx="18">
                  <c:v>2008-Jul</c:v>
                </c:pt>
                <c:pt idx="19">
                  <c:v>2008-Aug</c:v>
                </c:pt>
                <c:pt idx="20">
                  <c:v>2008-Sep</c:v>
                </c:pt>
                <c:pt idx="21">
                  <c:v>2008-Oct</c:v>
                </c:pt>
                <c:pt idx="22">
                  <c:v>2008-Nov</c:v>
                </c:pt>
                <c:pt idx="23">
                  <c:v>2008-Dec</c:v>
                </c:pt>
              </c:strCache>
            </c:strRef>
          </c:cat>
          <c:val>
            <c:numRef>
              <c:f>cycles!$H$93:$H$116</c:f>
              <c:numCache>
                <c:formatCode>0.00</c:formatCode>
                <c:ptCount val="24"/>
                <c:pt idx="0">
                  <c:v>0.99536993291127296</c:v>
                </c:pt>
                <c:pt idx="1">
                  <c:v>1.0067561138072127</c:v>
                </c:pt>
                <c:pt idx="2">
                  <c:v>1.0098357524828045</c:v>
                </c:pt>
                <c:pt idx="3">
                  <c:v>1.0098385710191944</c:v>
                </c:pt>
                <c:pt idx="4">
                  <c:v>1.0262727360215631</c:v>
                </c:pt>
                <c:pt idx="5">
                  <c:v>1.0377431906614778</c:v>
                </c:pt>
                <c:pt idx="6">
                  <c:v>1.0554024798268116</c:v>
                </c:pt>
                <c:pt idx="7">
                  <c:v>1.064215637696958</c:v>
                </c:pt>
                <c:pt idx="8">
                  <c:v>1.0533608490566035</c:v>
                </c:pt>
                <c:pt idx="9">
                  <c:v>1.0214079074252653</c:v>
                </c:pt>
                <c:pt idx="10">
                  <c:v>0.99589498806682553</c:v>
                </c:pt>
                <c:pt idx="11">
                  <c:v>0.98024243581177817</c:v>
                </c:pt>
                <c:pt idx="12">
                  <c:v>0.95737611543573176</c:v>
                </c:pt>
                <c:pt idx="13">
                  <c:v>0.93383742911153111</c:v>
                </c:pt>
                <c:pt idx="14">
                  <c:v>0.91640661938534251</c:v>
                </c:pt>
                <c:pt idx="15">
                  <c:v>0.89349224366250468</c:v>
                </c:pt>
                <c:pt idx="16">
                  <c:v>0.8590585146286599</c:v>
                </c:pt>
                <c:pt idx="17">
                  <c:v>0.83164604424446964</c:v>
                </c:pt>
                <c:pt idx="18">
                  <c:v>0.8</c:v>
                </c:pt>
                <c:pt idx="19">
                  <c:v>0.779960890213244</c:v>
                </c:pt>
                <c:pt idx="20">
                  <c:v>0.76919488758280152</c:v>
                </c:pt>
                <c:pt idx="21">
                  <c:v>0.75641993957703924</c:v>
                </c:pt>
                <c:pt idx="22">
                  <c:v>0.74808282208589294</c:v>
                </c:pt>
                <c:pt idx="23">
                  <c:v>0.74488802336903925</c:v>
                </c:pt>
              </c:numCache>
            </c:numRef>
          </c:val>
        </c:ser>
        <c:marker val="1"/>
        <c:axId val="56173312"/>
        <c:axId val="56167424"/>
      </c:lineChart>
      <c:catAx>
        <c:axId val="56164352"/>
        <c:scaling>
          <c:orientation val="minMax"/>
        </c:scaling>
        <c:axPos val="b"/>
        <c:tickLblPos val="nextTo"/>
        <c:crossAx val="56165888"/>
        <c:crosses val="autoZero"/>
        <c:auto val="1"/>
        <c:lblAlgn val="ctr"/>
        <c:lblOffset val="100"/>
      </c:catAx>
      <c:valAx>
        <c:axId val="56165888"/>
        <c:scaling>
          <c:orientation val="minMax"/>
          <c:min val="40"/>
        </c:scaling>
        <c:axPos val="l"/>
        <c:majorGridlines/>
        <c:numFmt formatCode="#,##0" sourceLinked="1"/>
        <c:tickLblPos val="nextTo"/>
        <c:crossAx val="56164352"/>
        <c:crosses val="autoZero"/>
        <c:crossBetween val="between"/>
      </c:valAx>
      <c:valAx>
        <c:axId val="56167424"/>
        <c:scaling>
          <c:orientation val="minMax"/>
          <c:max val="1.3"/>
          <c:min val="0.4"/>
        </c:scaling>
        <c:axPos val="r"/>
        <c:numFmt formatCode="0.00" sourceLinked="1"/>
        <c:tickLblPos val="nextTo"/>
        <c:crossAx val="56173312"/>
        <c:crosses val="max"/>
        <c:crossBetween val="between"/>
      </c:valAx>
      <c:catAx>
        <c:axId val="56173312"/>
        <c:scaling>
          <c:orientation val="minMax"/>
        </c:scaling>
        <c:delete val="1"/>
        <c:axPos val="b"/>
        <c:tickLblPos val="nextTo"/>
        <c:crossAx val="56167424"/>
        <c:crosses val="autoZero"/>
        <c:auto val="1"/>
        <c:lblAlgn val="ctr"/>
        <c:lblOffset val="100"/>
      </c:catAx>
    </c:plotArea>
    <c:legend>
      <c:legendPos val="l"/>
      <c:layout>
        <c:manualLayout>
          <c:xMode val="edge"/>
          <c:yMode val="edge"/>
          <c:x val="0.24143302180685391"/>
          <c:y val="0.68549108992954833"/>
          <c:w val="0.67278816199376945"/>
          <c:h val="0.12316986692452916"/>
        </c:manualLayout>
      </c:layout>
      <c:overlay val="1"/>
    </c:legend>
    <c:plotVisOnly val="1"/>
  </c:chart>
  <c:txPr>
    <a:bodyPr/>
    <a:lstStyle/>
    <a:p>
      <a:pPr>
        <a:defRPr sz="1200"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126459192601002"/>
          <c:y val="5.7002770487022514E-2"/>
          <c:w val="0.86921159855018426"/>
          <c:h val="0.75672669388549041"/>
        </c:manualLayout>
      </c:layout>
      <c:lineChart>
        <c:grouping val="standard"/>
        <c:ser>
          <c:idx val="1"/>
          <c:order val="0"/>
          <c:tx>
            <c:v>Original data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Trend!$A$23:$A$94</c:f>
              <c:numCache>
                <c:formatCode>mmm\-yy</c:formatCode>
                <c:ptCount val="7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</c:numCache>
            </c:numRef>
          </c:cat>
          <c:val>
            <c:numRef>
              <c:f>Trend!$K$23:$K$94</c:f>
              <c:numCache>
                <c:formatCode>0.00000</c:formatCode>
                <c:ptCount val="72"/>
                <c:pt idx="0">
                  <c:v>59364932</c:v>
                </c:pt>
                <c:pt idx="1">
                  <c:v>57019949</c:v>
                </c:pt>
                <c:pt idx="2">
                  <c:v>71318618</c:v>
                </c:pt>
                <c:pt idx="3">
                  <c:v>66430033</c:v>
                </c:pt>
                <c:pt idx="4">
                  <c:v>69488476</c:v>
                </c:pt>
                <c:pt idx="5">
                  <c:v>72864122</c:v>
                </c:pt>
                <c:pt idx="6">
                  <c:v>76817655</c:v>
                </c:pt>
                <c:pt idx="7">
                  <c:v>72813967</c:v>
                </c:pt>
                <c:pt idx="8">
                  <c:v>61926125</c:v>
                </c:pt>
                <c:pt idx="9">
                  <c:v>64845679</c:v>
                </c:pt>
                <c:pt idx="10">
                  <c:v>63346503</c:v>
                </c:pt>
                <c:pt idx="11">
                  <c:v>64613850</c:v>
                </c:pt>
                <c:pt idx="12">
                  <c:v>60607664</c:v>
                </c:pt>
                <c:pt idx="13">
                  <c:v>57513134</c:v>
                </c:pt>
                <c:pt idx="14">
                  <c:v>70990279</c:v>
                </c:pt>
                <c:pt idx="15">
                  <c:v>68445702</c:v>
                </c:pt>
                <c:pt idx="16">
                  <c:v>69753660</c:v>
                </c:pt>
                <c:pt idx="17">
                  <c:v>72985559</c:v>
                </c:pt>
                <c:pt idx="18">
                  <c:v>75748874</c:v>
                </c:pt>
                <c:pt idx="19">
                  <c:v>72472494</c:v>
                </c:pt>
                <c:pt idx="20">
                  <c:v>61476454</c:v>
                </c:pt>
                <c:pt idx="21">
                  <c:v>66611606</c:v>
                </c:pt>
                <c:pt idx="22">
                  <c:v>65073876</c:v>
                </c:pt>
                <c:pt idx="23">
                  <c:v>65919682</c:v>
                </c:pt>
                <c:pt idx="24">
                  <c:v>62080906</c:v>
                </c:pt>
                <c:pt idx="25">
                  <c:v>58348018</c:v>
                </c:pt>
                <c:pt idx="26">
                  <c:v>72478081</c:v>
                </c:pt>
                <c:pt idx="27">
                  <c:v>70181298</c:v>
                </c:pt>
                <c:pt idx="28">
                  <c:v>72256908</c:v>
                </c:pt>
                <c:pt idx="29">
                  <c:v>75650394</c:v>
                </c:pt>
                <c:pt idx="30">
                  <c:v>78901278</c:v>
                </c:pt>
                <c:pt idx="31">
                  <c:v>77749261</c:v>
                </c:pt>
                <c:pt idx="32">
                  <c:v>64608612</c:v>
                </c:pt>
                <c:pt idx="33">
                  <c:v>69568093</c:v>
                </c:pt>
                <c:pt idx="34">
                  <c:v>67024008</c:v>
                </c:pt>
                <c:pt idx="35">
                  <c:v>66353023</c:v>
                </c:pt>
                <c:pt idx="36">
                  <c:v>63017013</c:v>
                </c:pt>
                <c:pt idx="37">
                  <c:v>61252972</c:v>
                </c:pt>
                <c:pt idx="38">
                  <c:v>72802580</c:v>
                </c:pt>
                <c:pt idx="39">
                  <c:v>68427660</c:v>
                </c:pt>
                <c:pt idx="40">
                  <c:v>71409837</c:v>
                </c:pt>
                <c:pt idx="41">
                  <c:v>73973833</c:v>
                </c:pt>
                <c:pt idx="42">
                  <c:v>76698124</c:v>
                </c:pt>
                <c:pt idx="43">
                  <c:v>73900692</c:v>
                </c:pt>
                <c:pt idx="44">
                  <c:v>58958512</c:v>
                </c:pt>
                <c:pt idx="45">
                  <c:v>64546083</c:v>
                </c:pt>
                <c:pt idx="46">
                  <c:v>57452321</c:v>
                </c:pt>
                <c:pt idx="47">
                  <c:v>61994185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val>
        </c:ser>
        <c:ser>
          <c:idx val="0"/>
          <c:order val="1"/>
          <c:tx>
            <c:v>Forecast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Trend!$A$23:$A$94</c:f>
              <c:numCache>
                <c:formatCode>mmm\-yy</c:formatCode>
                <c:ptCount val="7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</c:numCache>
            </c:numRef>
          </c:cat>
          <c:val>
            <c:numRef>
              <c:f>Trend!$J$23:$J$94</c:f>
              <c:numCache>
                <c:formatCode>0.00000</c:formatCode>
                <c:ptCount val="72"/>
                <c:pt idx="0">
                  <c:v>59344397.482638896</c:v>
                </c:pt>
                <c:pt idx="1">
                  <c:v>56665525.927586794</c:v>
                </c:pt>
                <c:pt idx="2">
                  <c:v>70102184.590494707</c:v>
                </c:pt>
                <c:pt idx="3">
                  <c:v>68168597.427684069</c:v>
                </c:pt>
                <c:pt idx="4">
                  <c:v>69187716.220652193</c:v>
                </c:pt>
                <c:pt idx="5">
                  <c:v>72733925.637156874</c:v>
                </c:pt>
                <c:pt idx="6">
                  <c:v>76150150.37050657</c:v>
                </c:pt>
                <c:pt idx="7">
                  <c:v>73732426.966041714</c:v>
                </c:pt>
                <c:pt idx="8">
                  <c:v>61366858.428102493</c:v>
                </c:pt>
                <c:pt idx="9">
                  <c:v>66143156.160294041</c:v>
                </c:pt>
                <c:pt idx="10">
                  <c:v>63339888.672329426</c:v>
                </c:pt>
                <c:pt idx="11">
                  <c:v>63790875.721039183</c:v>
                </c:pt>
                <c:pt idx="12">
                  <c:v>60663280.529049002</c:v>
                </c:pt>
                <c:pt idx="13">
                  <c:v>57810071.760259926</c:v>
                </c:pt>
                <c:pt idx="14">
                  <c:v>70652538.269701272</c:v>
                </c:pt>
                <c:pt idx="15">
                  <c:v>67939909.447345957</c:v>
                </c:pt>
                <c:pt idx="16">
                  <c:v>70483513.08497633</c:v>
                </c:pt>
                <c:pt idx="17">
                  <c:v>73220007.380142018</c:v>
                </c:pt>
                <c:pt idx="18">
                  <c:v>76285114.275287107</c:v>
                </c:pt>
                <c:pt idx="19">
                  <c:v>72884321.050457165</c:v>
                </c:pt>
                <c:pt idx="20">
                  <c:v>60769790.486311346</c:v>
                </c:pt>
                <c:pt idx="21">
                  <c:v>65562654.379733138</c:v>
                </c:pt>
                <c:pt idx="22">
                  <c:v>64429525.805065423</c:v>
                </c:pt>
                <c:pt idx="23">
                  <c:v>65380500.965100393</c:v>
                </c:pt>
                <c:pt idx="24">
                  <c:v>62089695.510101065</c:v>
                </c:pt>
                <c:pt idx="25">
                  <c:v>59303273.377478495</c:v>
                </c:pt>
                <c:pt idx="26">
                  <c:v>71685900.212704822</c:v>
                </c:pt>
                <c:pt idx="27">
                  <c:v>69312713.624866009</c:v>
                </c:pt>
                <c:pt idx="28">
                  <c:v>72145797.945401087</c:v>
                </c:pt>
                <c:pt idx="29">
                  <c:v>75540783.546002164</c:v>
                </c:pt>
                <c:pt idx="30">
                  <c:v>78925049.669540808</c:v>
                </c:pt>
                <c:pt idx="31">
                  <c:v>75976531.796038032</c:v>
                </c:pt>
                <c:pt idx="32">
                  <c:v>65573688.236008972</c:v>
                </c:pt>
                <c:pt idx="33">
                  <c:v>69285353.879326776</c:v>
                </c:pt>
                <c:pt idx="34">
                  <c:v>67661514.609677777</c:v>
                </c:pt>
                <c:pt idx="35">
                  <c:v>67698580.699537218</c:v>
                </c:pt>
                <c:pt idx="36">
                  <c:v>62988696.511130512</c:v>
                </c:pt>
                <c:pt idx="37">
                  <c:v>60140132.890369467</c:v>
                </c:pt>
                <c:pt idx="38">
                  <c:v>73984185.999815956</c:v>
                </c:pt>
                <c:pt idx="39">
                  <c:v>70152912.375498801</c:v>
                </c:pt>
                <c:pt idx="40">
                  <c:v>70984795.659861892</c:v>
                </c:pt>
                <c:pt idx="41">
                  <c:v>74446696.288533598</c:v>
                </c:pt>
                <c:pt idx="42">
                  <c:v>77259466.289260283</c:v>
                </c:pt>
                <c:pt idx="43">
                  <c:v>73763070.251330435</c:v>
                </c:pt>
                <c:pt idx="44">
                  <c:v>61987650.779547811</c:v>
                </c:pt>
                <c:pt idx="45">
                  <c:v>63956389.204184793</c:v>
                </c:pt>
                <c:pt idx="46">
                  <c:v>62292956.073133513</c:v>
                </c:pt>
                <c:pt idx="47">
                  <c:v>58969675.537116945</c:v>
                </c:pt>
                <c:pt idx="48">
                  <c:v>57139150.353401631</c:v>
                </c:pt>
                <c:pt idx="49">
                  <c:v>54107771.740330808</c:v>
                </c:pt>
                <c:pt idx="50">
                  <c:v>66976065.60801132</c:v>
                </c:pt>
                <c:pt idx="51">
                  <c:v>63847993.775035098</c:v>
                </c:pt>
                <c:pt idx="52">
                  <c:v>65853659.911467232</c:v>
                </c:pt>
                <c:pt idx="53">
                  <c:v>68968400.3120341</c:v>
                </c:pt>
                <c:pt idx="54">
                  <c:v>72088785.301710948</c:v>
                </c:pt>
                <c:pt idx="55">
                  <c:v>68989538.887558848</c:v>
                </c:pt>
                <c:pt idx="56">
                  <c:v>57115380.232183367</c:v>
                </c:pt>
                <c:pt idx="57">
                  <c:v>61338663.484011956</c:v>
                </c:pt>
                <c:pt idx="58">
                  <c:v>59356641.388435468</c:v>
                </c:pt>
                <c:pt idx="59">
                  <c:v>59724411.005194597</c:v>
                </c:pt>
                <c:pt idx="60">
                  <c:v>60912971.313055225</c:v>
                </c:pt>
                <c:pt idx="61">
                  <c:v>58004210.60401886</c:v>
                </c:pt>
                <c:pt idx="62">
                  <c:v>70982860.585330576</c:v>
                </c:pt>
                <c:pt idx="63">
                  <c:v>67954109.254621878</c:v>
                </c:pt>
                <c:pt idx="64">
                  <c:v>70049163.843096226</c:v>
                </c:pt>
                <c:pt idx="65">
                  <c:v>73244353.850499853</c:v>
                </c:pt>
                <c:pt idx="66">
                  <c:v>76437143.486330122</c:v>
                </c:pt>
                <c:pt idx="67">
                  <c:v>73403061.25371626</c:v>
                </c:pt>
                <c:pt idx="68">
                  <c:v>61587550.361724854</c:v>
                </c:pt>
                <c:pt idx="69">
                  <c:v>65863616.600599341</c:v>
                </c:pt>
                <c:pt idx="70">
                  <c:v>63929099.193364114</c:v>
                </c:pt>
                <c:pt idx="71">
                  <c:v>64339623.02963046</c:v>
                </c:pt>
              </c:numCache>
            </c:numRef>
          </c:val>
        </c:ser>
        <c:marker val="1"/>
        <c:axId val="56684928"/>
        <c:axId val="56686464"/>
      </c:lineChart>
      <c:catAx>
        <c:axId val="56684928"/>
        <c:scaling>
          <c:orientation val="minMax"/>
        </c:scaling>
        <c:axPos val="b"/>
        <c:numFmt formatCode="mmm\-yy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686464"/>
        <c:crosses val="autoZero"/>
        <c:lblAlgn val="ctr"/>
        <c:lblOffset val="100"/>
        <c:tickLblSkip val="3"/>
        <c:tickMarkSkip val="1"/>
      </c:catAx>
      <c:valAx>
        <c:axId val="56686464"/>
        <c:scaling>
          <c:orientation val="minMax"/>
          <c:min val="500000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684928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6013948256467941"/>
          <c:y val="0.62792893943813044"/>
          <c:w val="0.18654708520179503"/>
          <c:h val="0.1006622516556298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3175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3901345291479841"/>
          <c:y val="3.8484251968503941E-2"/>
          <c:w val="0.84484304932735421"/>
          <c:h val="0.77524521240401201"/>
        </c:manualLayout>
      </c:layout>
      <c:lineChart>
        <c:grouping val="standard"/>
        <c:ser>
          <c:idx val="1"/>
          <c:order val="0"/>
          <c:tx>
            <c:v>Original data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Trend!$A$23:$A$94</c:f>
              <c:numCache>
                <c:formatCode>mmm\-yy</c:formatCode>
                <c:ptCount val="7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</c:numCache>
            </c:numRef>
          </c:cat>
          <c:val>
            <c:numRef>
              <c:f>Trend!$K$23:$K$94</c:f>
              <c:numCache>
                <c:formatCode>0.00000</c:formatCode>
                <c:ptCount val="72"/>
                <c:pt idx="0">
                  <c:v>59364932</c:v>
                </c:pt>
                <c:pt idx="1">
                  <c:v>57019949</c:v>
                </c:pt>
                <c:pt idx="2">
                  <c:v>71318618</c:v>
                </c:pt>
                <c:pt idx="3">
                  <c:v>66430033</c:v>
                </c:pt>
                <c:pt idx="4">
                  <c:v>69488476</c:v>
                </c:pt>
                <c:pt idx="5">
                  <c:v>72864122</c:v>
                </c:pt>
                <c:pt idx="6">
                  <c:v>76817655</c:v>
                </c:pt>
                <c:pt idx="7">
                  <c:v>72813967</c:v>
                </c:pt>
                <c:pt idx="8">
                  <c:v>61926125</c:v>
                </c:pt>
                <c:pt idx="9">
                  <c:v>64845679</c:v>
                </c:pt>
                <c:pt idx="10">
                  <c:v>63346503</c:v>
                </c:pt>
                <c:pt idx="11">
                  <c:v>64613850</c:v>
                </c:pt>
                <c:pt idx="12">
                  <c:v>60607664</c:v>
                </c:pt>
                <c:pt idx="13">
                  <c:v>57513134</c:v>
                </c:pt>
                <c:pt idx="14">
                  <c:v>70990279</c:v>
                </c:pt>
                <c:pt idx="15">
                  <c:v>68445702</c:v>
                </c:pt>
                <c:pt idx="16">
                  <c:v>69753660</c:v>
                </c:pt>
                <c:pt idx="17">
                  <c:v>72985559</c:v>
                </c:pt>
                <c:pt idx="18">
                  <c:v>75748874</c:v>
                </c:pt>
                <c:pt idx="19">
                  <c:v>72472494</c:v>
                </c:pt>
                <c:pt idx="20">
                  <c:v>61476454</c:v>
                </c:pt>
                <c:pt idx="21">
                  <c:v>66611606</c:v>
                </c:pt>
                <c:pt idx="22">
                  <c:v>65073876</c:v>
                </c:pt>
                <c:pt idx="23">
                  <c:v>65919682</c:v>
                </c:pt>
                <c:pt idx="24">
                  <c:v>62080906</c:v>
                </c:pt>
                <c:pt idx="25">
                  <c:v>58348018</c:v>
                </c:pt>
                <c:pt idx="26">
                  <c:v>72478081</c:v>
                </c:pt>
                <c:pt idx="27">
                  <c:v>70181298</c:v>
                </c:pt>
                <c:pt idx="28">
                  <c:v>72256908</c:v>
                </c:pt>
                <c:pt idx="29">
                  <c:v>75650394</c:v>
                </c:pt>
                <c:pt idx="30">
                  <c:v>78901278</c:v>
                </c:pt>
                <c:pt idx="31">
                  <c:v>77749261</c:v>
                </c:pt>
                <c:pt idx="32">
                  <c:v>64608612</c:v>
                </c:pt>
                <c:pt idx="33">
                  <c:v>69568093</c:v>
                </c:pt>
                <c:pt idx="34">
                  <c:v>67024008</c:v>
                </c:pt>
                <c:pt idx="35">
                  <c:v>66353023</c:v>
                </c:pt>
                <c:pt idx="36">
                  <c:v>63017013</c:v>
                </c:pt>
                <c:pt idx="37">
                  <c:v>61252972</c:v>
                </c:pt>
                <c:pt idx="38">
                  <c:v>72802580</c:v>
                </c:pt>
                <c:pt idx="39">
                  <c:v>68427660</c:v>
                </c:pt>
                <c:pt idx="40">
                  <c:v>71409837</c:v>
                </c:pt>
                <c:pt idx="41">
                  <c:v>73973833</c:v>
                </c:pt>
                <c:pt idx="42">
                  <c:v>76698124</c:v>
                </c:pt>
                <c:pt idx="43">
                  <c:v>73900692</c:v>
                </c:pt>
                <c:pt idx="44">
                  <c:v>58958512</c:v>
                </c:pt>
                <c:pt idx="45">
                  <c:v>64546083</c:v>
                </c:pt>
                <c:pt idx="46">
                  <c:v>57452321</c:v>
                </c:pt>
                <c:pt idx="47">
                  <c:v>61994185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val>
        </c:ser>
        <c:ser>
          <c:idx val="0"/>
          <c:order val="1"/>
          <c:tx>
            <c:v>Forecast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Trend!$A$23:$A$94</c:f>
              <c:numCache>
                <c:formatCode>mmm\-yy</c:formatCode>
                <c:ptCount val="7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</c:numCache>
            </c:numRef>
          </c:cat>
          <c:val>
            <c:numRef>
              <c:f>Trend!$J$23:$J$94</c:f>
              <c:numCache>
                <c:formatCode>0.00000</c:formatCode>
                <c:ptCount val="72"/>
                <c:pt idx="0">
                  <c:v>59344397.482638896</c:v>
                </c:pt>
                <c:pt idx="1">
                  <c:v>56665525.927586794</c:v>
                </c:pt>
                <c:pt idx="2">
                  <c:v>70102184.590494707</c:v>
                </c:pt>
                <c:pt idx="3">
                  <c:v>68168597.427684069</c:v>
                </c:pt>
                <c:pt idx="4">
                  <c:v>69187716.220652193</c:v>
                </c:pt>
                <c:pt idx="5">
                  <c:v>72733925.637156874</c:v>
                </c:pt>
                <c:pt idx="6">
                  <c:v>76150150.37050657</c:v>
                </c:pt>
                <c:pt idx="7">
                  <c:v>73732426.966041714</c:v>
                </c:pt>
                <c:pt idx="8">
                  <c:v>61366858.428102493</c:v>
                </c:pt>
                <c:pt idx="9">
                  <c:v>66143156.160294041</c:v>
                </c:pt>
                <c:pt idx="10">
                  <c:v>63339888.672329426</c:v>
                </c:pt>
                <c:pt idx="11">
                  <c:v>63790875.721039183</c:v>
                </c:pt>
                <c:pt idx="12">
                  <c:v>60663280.529049002</c:v>
                </c:pt>
                <c:pt idx="13">
                  <c:v>57810071.760259926</c:v>
                </c:pt>
                <c:pt idx="14">
                  <c:v>70652538.269701272</c:v>
                </c:pt>
                <c:pt idx="15">
                  <c:v>67939909.447345957</c:v>
                </c:pt>
                <c:pt idx="16">
                  <c:v>70483513.08497633</c:v>
                </c:pt>
                <c:pt idx="17">
                  <c:v>73220007.380142018</c:v>
                </c:pt>
                <c:pt idx="18">
                  <c:v>76285114.275287107</c:v>
                </c:pt>
                <c:pt idx="19">
                  <c:v>72884321.050457165</c:v>
                </c:pt>
                <c:pt idx="20">
                  <c:v>60769790.486311346</c:v>
                </c:pt>
                <c:pt idx="21">
                  <c:v>65562654.379733138</c:v>
                </c:pt>
                <c:pt idx="22">
                  <c:v>64429525.805065423</c:v>
                </c:pt>
                <c:pt idx="23">
                  <c:v>65380500.965100393</c:v>
                </c:pt>
                <c:pt idx="24">
                  <c:v>62089695.510101065</c:v>
                </c:pt>
                <c:pt idx="25">
                  <c:v>59303273.377478495</c:v>
                </c:pt>
                <c:pt idx="26">
                  <c:v>71685900.212704822</c:v>
                </c:pt>
                <c:pt idx="27">
                  <c:v>69312713.624866009</c:v>
                </c:pt>
                <c:pt idx="28">
                  <c:v>72145797.945401087</c:v>
                </c:pt>
                <c:pt idx="29">
                  <c:v>75540783.546002164</c:v>
                </c:pt>
                <c:pt idx="30">
                  <c:v>78925049.669540808</c:v>
                </c:pt>
                <c:pt idx="31">
                  <c:v>75976531.796038032</c:v>
                </c:pt>
                <c:pt idx="32">
                  <c:v>65573688.236008972</c:v>
                </c:pt>
                <c:pt idx="33">
                  <c:v>69285353.879326776</c:v>
                </c:pt>
                <c:pt idx="34">
                  <c:v>67661514.609677777</c:v>
                </c:pt>
                <c:pt idx="35">
                  <c:v>67698580.699537218</c:v>
                </c:pt>
                <c:pt idx="36">
                  <c:v>62988696.511130512</c:v>
                </c:pt>
                <c:pt idx="37">
                  <c:v>60140132.890369467</c:v>
                </c:pt>
                <c:pt idx="38">
                  <c:v>73984185.999815956</c:v>
                </c:pt>
                <c:pt idx="39">
                  <c:v>70152912.375498801</c:v>
                </c:pt>
                <c:pt idx="40">
                  <c:v>70984795.659861892</c:v>
                </c:pt>
                <c:pt idx="41">
                  <c:v>74446696.288533598</c:v>
                </c:pt>
                <c:pt idx="42">
                  <c:v>77259466.289260283</c:v>
                </c:pt>
                <c:pt idx="43">
                  <c:v>73763070.251330435</c:v>
                </c:pt>
                <c:pt idx="44">
                  <c:v>61987650.779547811</c:v>
                </c:pt>
                <c:pt idx="45">
                  <c:v>63956389.204184793</c:v>
                </c:pt>
                <c:pt idx="46">
                  <c:v>62292956.073133513</c:v>
                </c:pt>
                <c:pt idx="47">
                  <c:v>58969675.537116945</c:v>
                </c:pt>
                <c:pt idx="48">
                  <c:v>57139150.353401631</c:v>
                </c:pt>
                <c:pt idx="49">
                  <c:v>54107771.740330808</c:v>
                </c:pt>
                <c:pt idx="50">
                  <c:v>66976065.60801132</c:v>
                </c:pt>
                <c:pt idx="51">
                  <c:v>63847993.775035098</c:v>
                </c:pt>
                <c:pt idx="52">
                  <c:v>65853659.911467232</c:v>
                </c:pt>
                <c:pt idx="53">
                  <c:v>68968400.3120341</c:v>
                </c:pt>
                <c:pt idx="54">
                  <c:v>72088785.301710948</c:v>
                </c:pt>
                <c:pt idx="55">
                  <c:v>68989538.887558848</c:v>
                </c:pt>
                <c:pt idx="56">
                  <c:v>57115380.232183367</c:v>
                </c:pt>
                <c:pt idx="57">
                  <c:v>61338663.484011956</c:v>
                </c:pt>
                <c:pt idx="58">
                  <c:v>59356641.388435468</c:v>
                </c:pt>
                <c:pt idx="59">
                  <c:v>59724411.005194597</c:v>
                </c:pt>
                <c:pt idx="60">
                  <c:v>55912971.313055225</c:v>
                </c:pt>
                <c:pt idx="61">
                  <c:v>53004210.60401886</c:v>
                </c:pt>
                <c:pt idx="62">
                  <c:v>65982860.585330568</c:v>
                </c:pt>
                <c:pt idx="63">
                  <c:v>62954109.254622221</c:v>
                </c:pt>
                <c:pt idx="64">
                  <c:v>65049163.843095794</c:v>
                </c:pt>
                <c:pt idx="65">
                  <c:v>68244353.850499824</c:v>
                </c:pt>
                <c:pt idx="66">
                  <c:v>71437143.486330107</c:v>
                </c:pt>
                <c:pt idx="67">
                  <c:v>68403061.253716245</c:v>
                </c:pt>
                <c:pt idx="68">
                  <c:v>56587550.361724854</c:v>
                </c:pt>
                <c:pt idx="69">
                  <c:v>60863616.600599341</c:v>
                </c:pt>
                <c:pt idx="70">
                  <c:v>58929099.193364099</c:v>
                </c:pt>
                <c:pt idx="71">
                  <c:v>59339623.029630445</c:v>
                </c:pt>
              </c:numCache>
            </c:numRef>
          </c:val>
        </c:ser>
        <c:marker val="1"/>
        <c:axId val="56559872"/>
        <c:axId val="56565760"/>
      </c:lineChart>
      <c:catAx>
        <c:axId val="56559872"/>
        <c:scaling>
          <c:orientation val="minMax"/>
        </c:scaling>
        <c:axPos val="b"/>
        <c:numFmt formatCode="mmm\-yy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565760"/>
        <c:crosses val="autoZero"/>
        <c:lblAlgn val="ctr"/>
        <c:lblOffset val="100"/>
        <c:tickLblSkip val="3"/>
        <c:tickMarkSkip val="1"/>
      </c:catAx>
      <c:valAx>
        <c:axId val="56565760"/>
        <c:scaling>
          <c:orientation val="minMax"/>
          <c:min val="500000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6559872"/>
        <c:crosses val="autoZero"/>
        <c:crossBetween val="midCat"/>
      </c:valAx>
      <c:spPr>
        <a:noFill/>
        <a:ln w="12700">
          <a:solidFill>
            <a:schemeClr val="tx1"/>
          </a:solidFill>
          <a:prstDash val="solid"/>
        </a:ln>
        <a:effectLst/>
      </c:spPr>
    </c:plotArea>
    <c:legend>
      <c:legendPos val="r"/>
      <c:layout>
        <c:manualLayout>
          <c:xMode val="edge"/>
          <c:yMode val="edge"/>
          <c:x val="0.19823472065991737"/>
          <c:y val="7.2373383882570433E-2"/>
          <c:w val="0.18654708520179503"/>
          <c:h val="0.1006622516556298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3175">
      <a:noFill/>
      <a:prstDash val="solid"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410601976639717"/>
          <c:y val="5.2346548786664657E-2"/>
          <c:w val="0.86972147349506423"/>
          <c:h val="0.78223902933185951"/>
        </c:manualLayout>
      </c:layout>
      <c:lineChart>
        <c:grouping val="standard"/>
        <c:ser>
          <c:idx val="1"/>
          <c:order val="0"/>
          <c:tx>
            <c:v>Original data</c:v>
          </c:tx>
          <c:spPr>
            <a:ln w="28575">
              <a:noFill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Trend!$A$23:$A$94</c:f>
              <c:numCache>
                <c:formatCode>mmm\-yy</c:formatCode>
                <c:ptCount val="7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</c:numCache>
            </c:numRef>
          </c:cat>
          <c:val>
            <c:numRef>
              <c:f>Trend!$K$23:$K$94</c:f>
              <c:numCache>
                <c:formatCode>0.00000</c:formatCode>
                <c:ptCount val="72"/>
                <c:pt idx="0">
                  <c:v>58517879.636095643</c:v>
                </c:pt>
                <c:pt idx="1">
                  <c:v>55968692.797091872</c:v>
                </c:pt>
                <c:pt idx="2">
                  <c:v>69737642.240327626</c:v>
                </c:pt>
                <c:pt idx="3">
                  <c:v>66725594.320150442</c:v>
                </c:pt>
                <c:pt idx="4">
                  <c:v>68317600.068674073</c:v>
                </c:pt>
                <c:pt idx="5">
                  <c:v>73152962.711247623</c:v>
                </c:pt>
                <c:pt idx="6">
                  <c:v>76534380.039984301</c:v>
                </c:pt>
                <c:pt idx="7">
                  <c:v>73460300.574728578</c:v>
                </c:pt>
                <c:pt idx="8">
                  <c:v>60704943.420900017</c:v>
                </c:pt>
                <c:pt idx="9">
                  <c:v>64328149.128670812</c:v>
                </c:pt>
                <c:pt idx="10">
                  <c:v>63444134.62164665</c:v>
                </c:pt>
                <c:pt idx="11">
                  <c:v>65340179.673803553</c:v>
                </c:pt>
                <c:pt idx="12">
                  <c:v>60803238.182254091</c:v>
                </c:pt>
                <c:pt idx="13">
                  <c:v>57671054.042418264</c:v>
                </c:pt>
                <c:pt idx="14">
                  <c:v>71949247.66030404</c:v>
                </c:pt>
                <c:pt idx="15">
                  <c:v>68578825.882956117</c:v>
                </c:pt>
                <c:pt idx="16">
                  <c:v>70752642.074222118</c:v>
                </c:pt>
                <c:pt idx="17">
                  <c:v>74277667.681835979</c:v>
                </c:pt>
                <c:pt idx="18">
                  <c:v>77238320.530835524</c:v>
                </c:pt>
                <c:pt idx="19">
                  <c:v>74787508.710470319</c:v>
                </c:pt>
                <c:pt idx="20">
                  <c:v>62504874.088202164</c:v>
                </c:pt>
                <c:pt idx="21">
                  <c:v>66675863.057189934</c:v>
                </c:pt>
                <c:pt idx="22">
                  <c:v>65362924.154412784</c:v>
                </c:pt>
                <c:pt idx="23">
                  <c:v>66614697.221024573</c:v>
                </c:pt>
                <c:pt idx="24">
                  <c:v>62300515.854608923</c:v>
                </c:pt>
                <c:pt idx="25">
                  <c:v>58869848.134372786</c:v>
                </c:pt>
                <c:pt idx="26">
                  <c:v>73028840.453153536</c:v>
                </c:pt>
                <c:pt idx="27">
                  <c:v>69299047.169895694</c:v>
                </c:pt>
                <c:pt idx="28">
                  <c:v>72846050.729464024</c:v>
                </c:pt>
                <c:pt idx="29">
                  <c:v>75260219.828578517</c:v>
                </c:pt>
                <c:pt idx="30">
                  <c:v>78368376.430519834</c:v>
                </c:pt>
                <c:pt idx="31">
                  <c:v>75798288.277355194</c:v>
                </c:pt>
                <c:pt idx="32">
                  <c:v>62959496.560979761</c:v>
                </c:pt>
                <c:pt idx="33">
                  <c:v>67693190.475445881</c:v>
                </c:pt>
                <c:pt idx="34">
                  <c:v>66233693.94004935</c:v>
                </c:pt>
                <c:pt idx="35">
                  <c:v>66537253.581893772</c:v>
                </c:pt>
                <c:pt idx="36">
                  <c:v>62475280.866604</c:v>
                </c:pt>
                <c:pt idx="37">
                  <c:v>59415799.338978641</c:v>
                </c:pt>
                <c:pt idx="38">
                  <c:v>71888704.294667944</c:v>
                </c:pt>
                <c:pt idx="39">
                  <c:v>68714280.079201669</c:v>
                </c:pt>
                <c:pt idx="40">
                  <c:v>71339935.221922889</c:v>
                </c:pt>
                <c:pt idx="41">
                  <c:v>73435416.796026915</c:v>
                </c:pt>
                <c:pt idx="42">
                  <c:v>77450892.976519749</c:v>
                </c:pt>
                <c:pt idx="43">
                  <c:v>73749537.297542438</c:v>
                </c:pt>
                <c:pt idx="44">
                  <c:v>61355638.308676459</c:v>
                </c:pt>
                <c:pt idx="45">
                  <c:v>64081846.133346647</c:v>
                </c:pt>
                <c:pt idx="46">
                  <c:v>60551113.825757712</c:v>
                </c:pt>
                <c:pt idx="47">
                  <c:v>60979995.90499074</c:v>
                </c:pt>
                <c:pt idx="48">
                  <c:v>#N/A</c:v>
                </c:pt>
                <c:pt idx="49">
                  <c:v>#N/A</c:v>
                </c:pt>
                <c:pt idx="50">
                  <c:v>#N/A</c:v>
                </c:pt>
                <c:pt idx="51">
                  <c:v>#N/A</c:v>
                </c:pt>
                <c:pt idx="52">
                  <c:v>#N/A</c:v>
                </c:pt>
                <c:pt idx="53">
                  <c:v>#N/A</c:v>
                </c:pt>
                <c:pt idx="54">
                  <c:v>#N/A</c:v>
                </c:pt>
                <c:pt idx="55">
                  <c:v>#N/A</c:v>
                </c:pt>
                <c:pt idx="56">
                  <c:v>#N/A</c:v>
                </c:pt>
                <c:pt idx="57">
                  <c:v>#N/A</c:v>
                </c:pt>
                <c:pt idx="58">
                  <c:v>#N/A</c:v>
                </c:pt>
                <c:pt idx="59">
                  <c:v>#N/A</c:v>
                </c:pt>
                <c:pt idx="60">
                  <c:v>#N/A</c:v>
                </c:pt>
                <c:pt idx="61">
                  <c:v>#N/A</c:v>
                </c:pt>
                <c:pt idx="62">
                  <c:v>#N/A</c:v>
                </c:pt>
                <c:pt idx="63">
                  <c:v>#N/A</c:v>
                </c:pt>
                <c:pt idx="64">
                  <c:v>#N/A</c:v>
                </c:pt>
                <c:pt idx="65">
                  <c:v>#N/A</c:v>
                </c:pt>
                <c:pt idx="66">
                  <c:v>#N/A</c:v>
                </c:pt>
                <c:pt idx="67">
                  <c:v>#N/A</c:v>
                </c:pt>
                <c:pt idx="68">
                  <c:v>#N/A</c:v>
                </c:pt>
                <c:pt idx="69">
                  <c:v>#N/A</c:v>
                </c:pt>
                <c:pt idx="70">
                  <c:v>#N/A</c:v>
                </c:pt>
                <c:pt idx="71">
                  <c:v>#N/A</c:v>
                </c:pt>
              </c:numCache>
            </c:numRef>
          </c:val>
        </c:ser>
        <c:ser>
          <c:idx val="0"/>
          <c:order val="1"/>
          <c:tx>
            <c:v>Forecast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numRef>
              <c:f>Trend!$A$23:$A$94</c:f>
              <c:numCache>
                <c:formatCode>mmm\-yy</c:formatCode>
                <c:ptCount val="72"/>
                <c:pt idx="0">
                  <c:v>38353</c:v>
                </c:pt>
                <c:pt idx="1">
                  <c:v>38384</c:v>
                </c:pt>
                <c:pt idx="2">
                  <c:v>38412</c:v>
                </c:pt>
                <c:pt idx="3">
                  <c:v>38443</c:v>
                </c:pt>
                <c:pt idx="4">
                  <c:v>38473</c:v>
                </c:pt>
                <c:pt idx="5">
                  <c:v>38504</c:v>
                </c:pt>
                <c:pt idx="6">
                  <c:v>38534</c:v>
                </c:pt>
                <c:pt idx="7">
                  <c:v>38565</c:v>
                </c:pt>
                <c:pt idx="8">
                  <c:v>38596</c:v>
                </c:pt>
                <c:pt idx="9">
                  <c:v>38626</c:v>
                </c:pt>
                <c:pt idx="10">
                  <c:v>38657</c:v>
                </c:pt>
                <c:pt idx="11">
                  <c:v>38687</c:v>
                </c:pt>
                <c:pt idx="12">
                  <c:v>38718</c:v>
                </c:pt>
                <c:pt idx="13">
                  <c:v>38749</c:v>
                </c:pt>
                <c:pt idx="14">
                  <c:v>38777</c:v>
                </c:pt>
                <c:pt idx="15">
                  <c:v>38808</c:v>
                </c:pt>
                <c:pt idx="16">
                  <c:v>38838</c:v>
                </c:pt>
                <c:pt idx="17">
                  <c:v>38869</c:v>
                </c:pt>
                <c:pt idx="18">
                  <c:v>38899</c:v>
                </c:pt>
                <c:pt idx="19">
                  <c:v>38930</c:v>
                </c:pt>
                <c:pt idx="20">
                  <c:v>38961</c:v>
                </c:pt>
                <c:pt idx="21">
                  <c:v>38991</c:v>
                </c:pt>
                <c:pt idx="22">
                  <c:v>39022</c:v>
                </c:pt>
                <c:pt idx="23">
                  <c:v>39052</c:v>
                </c:pt>
                <c:pt idx="24">
                  <c:v>39083</c:v>
                </c:pt>
                <c:pt idx="25">
                  <c:v>39114</c:v>
                </c:pt>
                <c:pt idx="26">
                  <c:v>39142</c:v>
                </c:pt>
                <c:pt idx="27">
                  <c:v>39173</c:v>
                </c:pt>
                <c:pt idx="28">
                  <c:v>39203</c:v>
                </c:pt>
                <c:pt idx="29">
                  <c:v>39234</c:v>
                </c:pt>
                <c:pt idx="30">
                  <c:v>39264</c:v>
                </c:pt>
                <c:pt idx="31">
                  <c:v>39295</c:v>
                </c:pt>
                <c:pt idx="32">
                  <c:v>39326</c:v>
                </c:pt>
                <c:pt idx="33">
                  <c:v>39356</c:v>
                </c:pt>
                <c:pt idx="34">
                  <c:v>39387</c:v>
                </c:pt>
                <c:pt idx="35">
                  <c:v>39417</c:v>
                </c:pt>
                <c:pt idx="36">
                  <c:v>39448</c:v>
                </c:pt>
                <c:pt idx="37">
                  <c:v>39479</c:v>
                </c:pt>
                <c:pt idx="38">
                  <c:v>39508</c:v>
                </c:pt>
                <c:pt idx="39">
                  <c:v>39539</c:v>
                </c:pt>
                <c:pt idx="40">
                  <c:v>39569</c:v>
                </c:pt>
                <c:pt idx="41">
                  <c:v>39600</c:v>
                </c:pt>
                <c:pt idx="42">
                  <c:v>39630</c:v>
                </c:pt>
                <c:pt idx="43">
                  <c:v>39661</c:v>
                </c:pt>
                <c:pt idx="44">
                  <c:v>39692</c:v>
                </c:pt>
                <c:pt idx="45">
                  <c:v>39722</c:v>
                </c:pt>
                <c:pt idx="46">
                  <c:v>39753</c:v>
                </c:pt>
                <c:pt idx="47">
                  <c:v>39783</c:v>
                </c:pt>
                <c:pt idx="48">
                  <c:v>39814</c:v>
                </c:pt>
                <c:pt idx="49">
                  <c:v>39845</c:v>
                </c:pt>
                <c:pt idx="50">
                  <c:v>39873</c:v>
                </c:pt>
                <c:pt idx="51">
                  <c:v>39904</c:v>
                </c:pt>
                <c:pt idx="52">
                  <c:v>39934</c:v>
                </c:pt>
                <c:pt idx="53">
                  <c:v>39965</c:v>
                </c:pt>
                <c:pt idx="54">
                  <c:v>39995</c:v>
                </c:pt>
                <c:pt idx="55">
                  <c:v>40026</c:v>
                </c:pt>
                <c:pt idx="56">
                  <c:v>40057</c:v>
                </c:pt>
                <c:pt idx="57">
                  <c:v>40087</c:v>
                </c:pt>
                <c:pt idx="58">
                  <c:v>40118</c:v>
                </c:pt>
                <c:pt idx="59">
                  <c:v>40148</c:v>
                </c:pt>
                <c:pt idx="60">
                  <c:v>40179</c:v>
                </c:pt>
                <c:pt idx="61">
                  <c:v>40210</c:v>
                </c:pt>
                <c:pt idx="62">
                  <c:v>40238</c:v>
                </c:pt>
                <c:pt idx="63">
                  <c:v>40269</c:v>
                </c:pt>
                <c:pt idx="64">
                  <c:v>40299</c:v>
                </c:pt>
                <c:pt idx="65">
                  <c:v>40330</c:v>
                </c:pt>
                <c:pt idx="66">
                  <c:v>40360</c:v>
                </c:pt>
                <c:pt idx="67">
                  <c:v>40391</c:v>
                </c:pt>
                <c:pt idx="68">
                  <c:v>40422</c:v>
                </c:pt>
                <c:pt idx="69">
                  <c:v>40452</c:v>
                </c:pt>
                <c:pt idx="70">
                  <c:v>40483</c:v>
                </c:pt>
                <c:pt idx="71">
                  <c:v>40513</c:v>
                </c:pt>
              </c:numCache>
            </c:numRef>
          </c:cat>
          <c:val>
            <c:numRef>
              <c:f>Trend!$J$23:$J$94</c:f>
              <c:numCache>
                <c:formatCode>0.00000</c:formatCode>
                <c:ptCount val="72"/>
                <c:pt idx="0">
                  <c:v>58505440.70792006</c:v>
                </c:pt>
                <c:pt idx="1">
                  <c:v>55754963.666521885</c:v>
                </c:pt>
                <c:pt idx="2">
                  <c:v>69027460.626231879</c:v>
                </c:pt>
                <c:pt idx="3">
                  <c:v>66657607.52632425</c:v>
                </c:pt>
                <c:pt idx="4">
                  <c:v>68948906.267038733</c:v>
                </c:pt>
                <c:pt idx="5">
                  <c:v>71807561.213567808</c:v>
                </c:pt>
                <c:pt idx="6">
                  <c:v>76097516.315351248</c:v>
                </c:pt>
                <c:pt idx="7">
                  <c:v>73528743.533408925</c:v>
                </c:pt>
                <c:pt idx="8">
                  <c:v>61805796.996286385</c:v>
                </c:pt>
                <c:pt idx="9">
                  <c:v>65388154.304848336</c:v>
                </c:pt>
                <c:pt idx="10">
                  <c:v>62733132.756573007</c:v>
                </c:pt>
                <c:pt idx="11">
                  <c:v>63692702.516374484</c:v>
                </c:pt>
                <c:pt idx="12">
                  <c:v>61193322.260262072</c:v>
                </c:pt>
                <c:pt idx="13">
                  <c:v>58136891.796353512</c:v>
                </c:pt>
                <c:pt idx="14">
                  <c:v>70881342.840743512</c:v>
                </c:pt>
                <c:pt idx="15">
                  <c:v>68730879.342357457</c:v>
                </c:pt>
                <c:pt idx="16">
                  <c:v>70830333.116343871</c:v>
                </c:pt>
                <c:pt idx="17">
                  <c:v>74067396.243751913</c:v>
                </c:pt>
                <c:pt idx="18">
                  <c:v>77503469.265494928</c:v>
                </c:pt>
                <c:pt idx="19">
                  <c:v>74358335.266888306</c:v>
                </c:pt>
                <c:pt idx="20">
                  <c:v>62929655.70380719</c:v>
                </c:pt>
                <c:pt idx="21">
                  <c:v>66967028.565618813</c:v>
                </c:pt>
                <c:pt idx="22">
                  <c:v>64868381.233078569</c:v>
                </c:pt>
                <c:pt idx="23">
                  <c:v>65683056.883274324</c:v>
                </c:pt>
                <c:pt idx="24">
                  <c:v>62656342.632411674</c:v>
                </c:pt>
                <c:pt idx="25">
                  <c:v>59601810.45827847</c:v>
                </c:pt>
                <c:pt idx="26">
                  <c:v>72128125.059709072</c:v>
                </c:pt>
                <c:pt idx="27">
                  <c:v>69824441.119284406</c:v>
                </c:pt>
                <c:pt idx="28">
                  <c:v>71613187.168848678</c:v>
                </c:pt>
                <c:pt idx="29">
                  <c:v>75782181.03200765</c:v>
                </c:pt>
                <c:pt idx="30">
                  <c:v>78685828.998275593</c:v>
                </c:pt>
                <c:pt idx="31">
                  <c:v>75483852.658237249</c:v>
                </c:pt>
                <c:pt idx="32">
                  <c:v>63951486.723493218</c:v>
                </c:pt>
                <c:pt idx="33">
                  <c:v>67545256.312773213</c:v>
                </c:pt>
                <c:pt idx="34">
                  <c:v>65731836.674477711</c:v>
                </c:pt>
                <c:pt idx="35">
                  <c:v>66532033.643156558</c:v>
                </c:pt>
                <c:pt idx="36">
                  <c:v>62797497.344794407</c:v>
                </c:pt>
                <c:pt idx="37">
                  <c:v>59714609.852500863</c:v>
                </c:pt>
                <c:pt idx="38">
                  <c:v>72516928.277567238</c:v>
                </c:pt>
                <c:pt idx="39">
                  <c:v>69049702.302497223</c:v>
                </c:pt>
                <c:pt idx="40">
                  <c:v>70896021.263916627</c:v>
                </c:pt>
                <c:pt idx="41">
                  <c:v>74409381.106362641</c:v>
                </c:pt>
                <c:pt idx="42">
                  <c:v>76883254.388986692</c:v>
                </c:pt>
                <c:pt idx="43">
                  <c:v>74238635.701710865</c:v>
                </c:pt>
                <c:pt idx="44">
                  <c:v>62051651.379272416</c:v>
                </c:pt>
                <c:pt idx="45">
                  <c:v>65782993.787776485</c:v>
                </c:pt>
                <c:pt idx="46">
                  <c:v>62529358.165133595</c:v>
                </c:pt>
                <c:pt idx="47">
                  <c:v>61350606.596988089</c:v>
                </c:pt>
                <c:pt idx="48">
                  <c:v>57117486.806703784</c:v>
                </c:pt>
                <c:pt idx="49">
                  <c:v>54062698.745295398</c:v>
                </c:pt>
                <c:pt idx="50">
                  <c:v>66909924.109471902</c:v>
                </c:pt>
                <c:pt idx="51">
                  <c:v>63762890.62334203</c:v>
                </c:pt>
                <c:pt idx="52">
                  <c:v>65751491.271936312</c:v>
                </c:pt>
                <c:pt idx="53">
                  <c:v>68850872.733448923</c:v>
                </c:pt>
                <c:pt idx="54">
                  <c:v>71957434.677976832</c:v>
                </c:pt>
                <c:pt idx="55">
                  <c:v>68845747.523190916</c:v>
                </c:pt>
                <c:pt idx="56">
                  <c:v>56960392.201244906</c:v>
                </c:pt>
                <c:pt idx="57">
                  <c:v>61173598.453159764</c:v>
                </c:pt>
                <c:pt idx="58">
                  <c:v>59182507.057661094</c:v>
                </c:pt>
                <c:pt idx="59">
                  <c:v>59542114.304490104</c:v>
                </c:pt>
                <c:pt idx="60">
                  <c:v>60723328.479413971</c:v>
                </c:pt>
                <c:pt idx="61">
                  <c:v>57807956.250734337</c:v>
                </c:pt>
                <c:pt idx="62">
                  <c:v>70780655.864367127</c:v>
                </c:pt>
                <c:pt idx="63">
                  <c:v>67746549.202747717</c:v>
                </c:pt>
                <c:pt idx="64">
                  <c:v>69836783.993401811</c:v>
                </c:pt>
                <c:pt idx="65">
                  <c:v>73027636.182767451</c:v>
                </c:pt>
                <c:pt idx="66">
                  <c:v>76216521.782363623</c:v>
                </c:pt>
                <c:pt idx="67">
                  <c:v>73178925.917138994</c:v>
                </c:pt>
                <c:pt idx="68">
                  <c:v>61360252.755798012</c:v>
                </c:pt>
                <c:pt idx="69">
                  <c:v>65633472.952257708</c:v>
                </c:pt>
                <c:pt idx="70">
                  <c:v>63696394.106849253</c:v>
                </c:pt>
                <c:pt idx="71">
                  <c:v>64104612.648759432</c:v>
                </c:pt>
              </c:numCache>
            </c:numRef>
          </c:val>
        </c:ser>
        <c:marker val="1"/>
        <c:axId val="57086720"/>
        <c:axId val="57087872"/>
      </c:lineChart>
      <c:catAx>
        <c:axId val="57086720"/>
        <c:scaling>
          <c:orientation val="minMax"/>
        </c:scaling>
        <c:axPos val="b"/>
        <c:numFmt formatCode="mmm\-yy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087872"/>
        <c:crosses val="autoZero"/>
        <c:lblAlgn val="ctr"/>
        <c:lblOffset val="100"/>
        <c:tickLblSkip val="3"/>
        <c:tickMarkSkip val="1"/>
      </c:catAx>
      <c:valAx>
        <c:axId val="57087872"/>
        <c:scaling>
          <c:orientation val="minMax"/>
          <c:max val="85000000"/>
          <c:min val="50000000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086720"/>
        <c:crosses val="autoZero"/>
        <c:crossBetween val="midCat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3164116985376828"/>
          <c:y val="0.11077962476912612"/>
          <c:w val="0.18688230008984724"/>
          <c:h val="0.10092961487383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1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noFill/>
    <a:ln w="3175">
      <a:noFill/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714" y="0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30834B2B-907F-45F5-A604-5C867A938BF0}" type="datetimeFigureOut">
              <a:rPr lang="en-US" smtClean="0"/>
              <a:pPr/>
              <a:t>5/4/2009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7288" y="681038"/>
            <a:ext cx="4541837" cy="34067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3" tIns="45542" rIns="91083" bIns="455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642" y="4314746"/>
            <a:ext cx="5485130" cy="4087654"/>
          </a:xfrm>
          <a:prstGeom prst="rect">
            <a:avLst/>
          </a:prstGeom>
        </p:spPr>
        <p:txBody>
          <a:bodyPr vert="horz" lIns="91083" tIns="45542" rIns="91083" bIns="455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27915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714" y="8627915"/>
            <a:ext cx="2971112" cy="454184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7AC29DC3-9F7A-4331-8B2F-D4A2FACC7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Consumer Sentiment</a:t>
            </a:r>
          </a:p>
          <a:p>
            <a:pPr lvl="1"/>
            <a:r>
              <a:rPr lang="en-US" dirty="0" smtClean="0"/>
              <a:t>Overall is way down</a:t>
            </a:r>
          </a:p>
          <a:p>
            <a:pPr lvl="1"/>
            <a:r>
              <a:rPr lang="en-US" dirty="0" smtClean="0"/>
              <a:t>	About 100 at the beginning of 2007, 60 in Dec</a:t>
            </a:r>
            <a:r>
              <a:rPr lang="en-US" baseline="0" dirty="0" smtClean="0"/>
              <a:t> 2008</a:t>
            </a:r>
            <a:endParaRPr lang="en-US" dirty="0" smtClean="0"/>
          </a:p>
          <a:p>
            <a:pPr lvl="1"/>
            <a:r>
              <a:rPr lang="en-US" dirty="0" smtClean="0"/>
              <a:t>1/12 is going up</a:t>
            </a:r>
          </a:p>
          <a:p>
            <a:pPr lvl="1"/>
            <a:r>
              <a:rPr lang="en-US" dirty="0" smtClean="0"/>
              <a:t>3/12 went up, but is back down</a:t>
            </a:r>
          </a:p>
          <a:p>
            <a:pPr lvl="1"/>
            <a:r>
              <a:rPr lang="en-US" dirty="0" smtClean="0"/>
              <a:t>12/12  is </a:t>
            </a:r>
            <a:r>
              <a:rPr lang="en-US" smtClean="0"/>
              <a:t>going down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Used a</a:t>
            </a:r>
            <a:r>
              <a:rPr lang="en-US" baseline="0" dirty="0" smtClean="0"/>
              <a:t> trend modifier of .9 close to 1=simple smoothing</a:t>
            </a:r>
          </a:p>
          <a:p>
            <a:r>
              <a:rPr lang="en-US" baseline="0" dirty="0" smtClean="0"/>
              <a:t>Wanted it to be somewhat reactive to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0834"/>
            <a:r>
              <a:rPr lang="en-US" baseline="0" dirty="0" smtClean="0"/>
              <a:t>Increased the level on the TrendAddSeas worksheet by 5 million for the recovery. The distance from the peak in 2008 to 2009 and from the trough in 2008 to 2009 was approximately 5 million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Dec 2010 recovery is at</a:t>
            </a:r>
            <a:r>
              <a:rPr lang="en-US" baseline="0" dirty="0" smtClean="0"/>
              <a:t> the end of the forecasting horizon</a:t>
            </a:r>
            <a:r>
              <a:rPr lang="en-US" baseline="0" dirty="0" smtClean="0">
                <a:sym typeface="Wingdings" pitchFamily="2" charset="2"/>
              </a:rPr>
              <a:t> no effect for the next 19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Regression=line</a:t>
            </a:r>
            <a:r>
              <a:rPr lang="en-US" baseline="0" dirty="0" smtClean="0"/>
              <a:t> of best fit</a:t>
            </a:r>
            <a:endParaRPr lang="en-US" dirty="0" smtClean="0"/>
          </a:p>
          <a:p>
            <a:r>
              <a:rPr lang="en-US" dirty="0" smtClean="0"/>
              <a:t>Data analysis </a:t>
            </a:r>
            <a:r>
              <a:rPr lang="en-US" dirty="0" err="1" smtClean="0"/>
              <a:t>Toolpak</a:t>
            </a:r>
            <a:r>
              <a:rPr lang="en-US" baseline="0" dirty="0" smtClean="0"/>
              <a:t> to get coefficients</a:t>
            </a:r>
            <a:endParaRPr lang="en-US" dirty="0" smtClean="0"/>
          </a:p>
          <a:p>
            <a:r>
              <a:rPr lang="en-US" dirty="0" smtClean="0"/>
              <a:t>Analyzed the data</a:t>
            </a:r>
          </a:p>
          <a:p>
            <a:r>
              <a:rPr lang="en-US" dirty="0" smtClean="0"/>
              <a:t>Sensitivity analysis-number of indicators and years</a:t>
            </a:r>
          </a:p>
          <a:p>
            <a:r>
              <a:rPr lang="en-US" dirty="0" smtClean="0"/>
              <a:t>Best</a:t>
            </a:r>
            <a:r>
              <a:rPr lang="en-US" baseline="0" dirty="0" smtClean="0"/>
              <a:t> regression results with all five indicators included in the model</a:t>
            </a:r>
          </a:p>
          <a:p>
            <a:r>
              <a:rPr lang="en-US" baseline="0" dirty="0" smtClean="0"/>
              <a:t>Retail sales was the least important indicator in the 2000-2008 regression, best indicator in the 2005-2008 regression </a:t>
            </a:r>
          </a:p>
          <a:p>
            <a:r>
              <a:rPr lang="en-US" baseline="0" dirty="0" smtClean="0"/>
              <a:t>~good indicator of the recession</a:t>
            </a:r>
          </a:p>
          <a:p>
            <a:r>
              <a:rPr lang="en-US" baseline="0" dirty="0" smtClean="0"/>
              <a:t>R squared was only .6 with data from 2005-2008</a:t>
            </a:r>
          </a:p>
          <a:p>
            <a:r>
              <a:rPr lang="en-US" baseline="0" dirty="0" smtClean="0"/>
              <a:t>~more data=better fit with a regression</a:t>
            </a:r>
          </a:p>
          <a:p>
            <a:r>
              <a:rPr lang="en-US" baseline="0" dirty="0" smtClean="0"/>
              <a:t>No reason to use lagged indicators with such a high correlation</a:t>
            </a:r>
          </a:p>
          <a:p>
            <a:r>
              <a:rPr lang="en-US" baseline="0" dirty="0" smtClean="0"/>
              <a:t>~lagged indicators=# of periods behind the original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Forecasted</a:t>
            </a:r>
            <a:r>
              <a:rPr lang="en-US" baseline="0" dirty="0" smtClean="0"/>
              <a:t> with the </a:t>
            </a:r>
            <a:r>
              <a:rPr lang="en-US" dirty="0" smtClean="0"/>
              <a:t>estimated</a:t>
            </a:r>
            <a:r>
              <a:rPr lang="en-US" baseline="0" dirty="0" smtClean="0"/>
              <a:t> passenger volumes from the regression model.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Increased the level on the TrendAddSeas worksheet by 5 million for the recovery. The distance from the peak in 2008 to 2009 and from the trough in 2008 to 2009 was approximately 5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Can use these 5 economic indicators to forecast during unusual</a:t>
            </a:r>
            <a:r>
              <a:rPr lang="en-US" baseline="0" dirty="0" smtClean="0"/>
              <a:t> circumstances (including the current economic state)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Forecast</a:t>
            </a:r>
            <a:r>
              <a:rPr lang="en-US" baseline="0" dirty="0" smtClean="0"/>
              <a:t> without economic recovery in the next 19 months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Further</a:t>
            </a:r>
            <a:r>
              <a:rPr lang="en-US" baseline="0" dirty="0" smtClean="0"/>
              <a:t> evidence that the regression model produces similar results to the BTS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% determined</a:t>
            </a:r>
            <a:r>
              <a:rPr lang="en-US" baseline="0" dirty="0" smtClean="0"/>
              <a:t> by last year of BTS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2009-2025 FAA forecast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FAA-going</a:t>
            </a:r>
            <a:r>
              <a:rPr lang="en-US" baseline="0" dirty="0" smtClean="0"/>
              <a:t> to smaller aircraft</a:t>
            </a:r>
          </a:p>
          <a:p>
            <a:r>
              <a:rPr lang="en-US" baseline="0" dirty="0" smtClean="0"/>
              <a:t>~more efficient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 to our forecast of a 2010 turnaround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1/12 pressures compare this month to the same month</a:t>
            </a:r>
            <a:r>
              <a:rPr lang="en-US" baseline="0" dirty="0" smtClean="0"/>
              <a:t> one year ago</a:t>
            </a:r>
          </a:p>
          <a:p>
            <a:pPr lvl="0"/>
            <a:r>
              <a:rPr lang="en-US" baseline="0" dirty="0" smtClean="0"/>
              <a:t>3/12 pressures compare this three month period one year ago</a:t>
            </a:r>
          </a:p>
          <a:p>
            <a:pPr lvl="0"/>
            <a:r>
              <a:rPr lang="en-US" baseline="0" dirty="0" smtClean="0"/>
              <a:t>12/12 pressures compare this year to last year</a:t>
            </a:r>
          </a:p>
          <a:p>
            <a:pPr lvl="0"/>
            <a:r>
              <a:rPr lang="en-US" baseline="0" dirty="0" smtClean="0"/>
              <a:t>Want a pressure greater than 1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Total Passenger volume:</a:t>
            </a:r>
          </a:p>
          <a:p>
            <a:pPr lvl="1"/>
            <a:r>
              <a:rPr lang="en-US" dirty="0" smtClean="0"/>
              <a:t>1/12 and 3/12 show a little upturn</a:t>
            </a:r>
          </a:p>
          <a:p>
            <a:pPr lvl="1"/>
            <a:r>
              <a:rPr lang="en-US" dirty="0" smtClean="0"/>
              <a:t>12/12 continues to decline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Personal Income</a:t>
            </a:r>
          </a:p>
          <a:p>
            <a:pPr lvl="1"/>
            <a:r>
              <a:rPr lang="en-US" dirty="0" smtClean="0"/>
              <a:t>All three are still going 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Employment</a:t>
            </a:r>
          </a:p>
          <a:p>
            <a:pPr lvl="1"/>
            <a:r>
              <a:rPr lang="en-US" dirty="0" smtClean="0"/>
              <a:t>All three pressures are slightly down</a:t>
            </a:r>
          </a:p>
          <a:p>
            <a:pPr lvl="1"/>
            <a:r>
              <a:rPr lang="en-US" dirty="0" smtClean="0"/>
              <a:t>Dropped</a:t>
            </a:r>
            <a:r>
              <a:rPr lang="en-US" baseline="0" dirty="0" smtClean="0"/>
              <a:t> by 3 million people from Jan-Dec 2008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Retail Sales</a:t>
            </a:r>
          </a:p>
          <a:p>
            <a:pPr lvl="1"/>
            <a:r>
              <a:rPr lang="en-US" dirty="0" smtClean="0"/>
              <a:t>Retail sales is the best indicator of the economy</a:t>
            </a:r>
          </a:p>
          <a:p>
            <a:pPr lvl="1"/>
            <a:r>
              <a:rPr lang="en-US" dirty="0" smtClean="0"/>
              <a:t>Significant</a:t>
            </a:r>
            <a:r>
              <a:rPr lang="en-US" baseline="0" dirty="0" smtClean="0"/>
              <a:t> drop in the second half of 2008</a:t>
            </a:r>
            <a:endParaRPr lang="en-US" dirty="0" smtClean="0"/>
          </a:p>
          <a:p>
            <a:pPr lvl="1"/>
            <a:r>
              <a:rPr lang="en-US" dirty="0" smtClean="0"/>
              <a:t>1/12 just turned up</a:t>
            </a:r>
          </a:p>
          <a:p>
            <a:pPr lvl="1"/>
            <a:r>
              <a:rPr lang="en-US" dirty="0" smtClean="0"/>
              <a:t>3/12 and 12/12 are still going down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Housing starts</a:t>
            </a:r>
          </a:p>
          <a:p>
            <a:pPr lvl="1"/>
            <a:r>
              <a:rPr lang="en-US" dirty="0" smtClean="0"/>
              <a:t>Extreme decline beginning in Jan. 2006 </a:t>
            </a:r>
          </a:p>
          <a:p>
            <a:pPr lvl="1"/>
            <a:r>
              <a:rPr lang="en-US" dirty="0" smtClean="0"/>
              <a:t>1/12 just turned up</a:t>
            </a:r>
          </a:p>
          <a:p>
            <a:pPr lvl="1"/>
            <a:r>
              <a:rPr lang="en-US" dirty="0" smtClean="0"/>
              <a:t>3/12 and 12/12 are still heading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C29DC3-9F7A-4331-8B2F-D4A2FACC7F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4CB692-D9A8-4439-9DB4-3971ACCDACB8}" type="datetime1">
              <a:rPr lang="en-US" smtClean="0"/>
              <a:pPr/>
              <a:t>5/4/2009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8858CA-15CE-413D-A927-C90C94D41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7F91F-C713-4F74-82D2-2CDA3D893036}" type="datetime1">
              <a:rPr lang="en-US" smtClean="0"/>
              <a:pPr/>
              <a:t>5/4/2009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58CA-15CE-413D-A927-C90C94D41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DC5D990-FA6A-4FA4-A549-D548387FC4DA}" type="datetime1">
              <a:rPr lang="en-US" smtClean="0"/>
              <a:pPr/>
              <a:t>5/4/2009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C8858CA-15CE-413D-A927-C90C94D41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A237-8BF8-4CE3-ACE2-AE17C169A61D}" type="datetime1">
              <a:rPr lang="en-US" smtClean="0"/>
              <a:pPr/>
              <a:t>5/4/2009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8858CA-15CE-413D-A927-C90C94D41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6" descr="659px-Continental_Airlines_Logo.sv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86400" y="5943600"/>
            <a:ext cx="3381375" cy="687563"/>
          </a:xfrm>
          <a:prstGeom prst="rect">
            <a:avLst/>
          </a:prstGeom>
        </p:spPr>
      </p:pic>
      <p:pic>
        <p:nvPicPr>
          <p:cNvPr id="9" name="Picture 8" descr="659px-Continental_Airlines_Logo.svg.png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60A9"/>
              </a:clrFrom>
              <a:clrTo>
                <a:srgbClr val="0060A9">
                  <a:alpha val="0"/>
                </a:srgbClr>
              </a:clrTo>
            </a:clrChange>
            <a:lum bright="60000" contrast="-35000"/>
          </a:blip>
          <a:srcRect l="78371" t="6667" r="3328" b="3333"/>
          <a:stretch>
            <a:fillRect/>
          </a:stretch>
        </p:blipFill>
        <p:spPr>
          <a:xfrm>
            <a:off x="0" y="3886200"/>
            <a:ext cx="2971800" cy="2971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8A503-AB50-46DA-8059-BDF28D8CD944}" type="datetime1">
              <a:rPr lang="en-US" smtClean="0"/>
              <a:pPr/>
              <a:t>5/4/2009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C8858CA-15CE-413D-A927-C90C94D41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264CDE0-972D-47A6-A196-B2E06A157E71}" type="datetime1">
              <a:rPr lang="en-US" smtClean="0"/>
              <a:pPr/>
              <a:t>5/4/2009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C8858CA-15CE-413D-A927-C90C94D41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49BDA41-03BF-48A8-BA35-0329CA3D812F}" type="datetime1">
              <a:rPr lang="en-US" smtClean="0"/>
              <a:pPr/>
              <a:t>5/4/2009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C8858CA-15CE-413D-A927-C90C94D41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71909-1546-4D45-89E2-539EBD5C358E}" type="datetime1">
              <a:rPr lang="en-US" smtClean="0"/>
              <a:pPr/>
              <a:t>5/4/2009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8858CA-15CE-413D-A927-C90C94D41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A3E84-54E5-45AA-AA27-9D5B2B5C2F65}" type="datetime1">
              <a:rPr lang="en-US" smtClean="0"/>
              <a:pPr/>
              <a:t>5/4/2009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8858CA-15CE-413D-A927-C90C94D41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4CDD-D240-406F-AAE7-F07A274D5D85}" type="datetime1">
              <a:rPr lang="en-US" smtClean="0"/>
              <a:pPr/>
              <a:t>5/4/2009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8858CA-15CE-413D-A927-C90C94D41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D026152-F90B-4804-A11C-7FD1B98CD3DE}" type="datetime1">
              <a:rPr lang="en-US" smtClean="0"/>
              <a:pPr/>
              <a:t>5/4/2009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C8858CA-15CE-413D-A927-C90C94D419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F7ECA1-15E0-4E16-A930-D90C0B9843C1}" type="datetime1">
              <a:rPr lang="en-US" smtClean="0"/>
              <a:pPr/>
              <a:t>5/4/2009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8858CA-15CE-413D-A927-C90C94D419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Microsoft_Office_Excel_97-2003_Worksheet5.xls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Microsoft_Office_Excel_97-2003_Worksheet6.xls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Microsoft_Office_Excel_97-2003_Worksheet7.xls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Microsoft_Office_Excel_97-2003_Worksheet8.xls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package" Target="../embeddings/Microsoft_Office_Excel_Worksheet2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Microsoft_Office_Excel_97-2003_Worksheet9.xls"/><Relationship Id="rId4" Type="http://schemas.openxmlformats.org/officeDocument/2006/relationships/chart" Target="../charts/char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Microsoft_Office_Excel_97-2003_Worksheet10.xls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Microsoft_Office_Excel_97-2003_Worksheet11.xls"/><Relationship Id="rId4" Type="http://schemas.openxmlformats.org/officeDocument/2006/relationships/chart" Target="../charts/char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Microsoft_Office_Excel_97-2003_Worksheet12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Microsoft_Office_Excel_97-2003_Worksheet13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Microsoft_Office_Excel_97-2003_Worksheet14.xls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Excel_Worksheet1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Microsoft_Office_Excel_97-2003_Worksheet1.xls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Microsoft_Office_Excel_97-2003_Worksheet2.xls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Microsoft_Office_Excel_97-2003_Worksheet4.xls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019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86200"/>
            <a:ext cx="3124200" cy="1905000"/>
          </a:xfrm>
          <a:noFill/>
        </p:spPr>
        <p:txBody>
          <a:bodyPr>
            <a:noAutofit/>
          </a:bodyPr>
          <a:lstStyle/>
          <a:p>
            <a:pPr algn="l"/>
            <a:r>
              <a:rPr lang="en-US" sz="2400" b="1" u="sng" dirty="0" smtClean="0">
                <a:solidFill>
                  <a:srgbClr val="002060"/>
                </a:solidFill>
              </a:rPr>
              <a:t>Team </a:t>
            </a:r>
            <a:r>
              <a:rPr lang="en-US" sz="2400" b="1" u="sng" dirty="0" err="1" smtClean="0">
                <a:solidFill>
                  <a:srgbClr val="002060"/>
                </a:solidFill>
              </a:rPr>
              <a:t>Berkman</a:t>
            </a:r>
            <a:endParaRPr lang="en-US" sz="2400" b="1" u="sng" dirty="0" smtClean="0">
              <a:solidFill>
                <a:srgbClr val="002060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002060"/>
                </a:solidFill>
              </a:rPr>
              <a:t>Maegan Maddox</a:t>
            </a:r>
          </a:p>
          <a:p>
            <a:pPr algn="l"/>
            <a:r>
              <a:rPr lang="en-US" sz="2400" b="1" dirty="0" smtClean="0">
                <a:solidFill>
                  <a:srgbClr val="002060"/>
                </a:solidFill>
              </a:rPr>
              <a:t>Dawn Harding</a:t>
            </a:r>
          </a:p>
          <a:p>
            <a:pPr algn="l"/>
            <a:r>
              <a:rPr lang="en-US" sz="2400" b="1" dirty="0" smtClean="0">
                <a:solidFill>
                  <a:srgbClr val="002060"/>
                </a:solidFill>
              </a:rPr>
              <a:t>Tai Nguyen</a:t>
            </a:r>
          </a:p>
          <a:p>
            <a:pPr algn="l"/>
            <a:r>
              <a:rPr lang="en-US" sz="2400" b="1" dirty="0" smtClean="0">
                <a:solidFill>
                  <a:srgbClr val="002060"/>
                </a:solidFill>
              </a:rPr>
              <a:t>Lindsay Roberts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659px-Continental_Airlines_Logo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457200"/>
            <a:ext cx="7120146" cy="1447800"/>
          </a:xfrm>
          <a:prstGeom prst="rect">
            <a:avLst/>
          </a:prstGeom>
        </p:spPr>
      </p:pic>
      <p:pic>
        <p:nvPicPr>
          <p:cNvPr id="7" name="Picture 6" descr="800px-ContinentalConnection.jpg"/>
          <p:cNvPicPr>
            <a:picLocks noChangeAspect="1"/>
          </p:cNvPicPr>
          <p:nvPr/>
        </p:nvPicPr>
        <p:blipFill>
          <a:blip r:embed="rId4" cstate="print">
            <a:lum bright="10000" contrast="19000"/>
          </a:blip>
          <a:stretch>
            <a:fillRect/>
          </a:stretch>
        </p:blipFill>
        <p:spPr>
          <a:xfrm rot="20623867">
            <a:off x="2894813" y="2710134"/>
            <a:ext cx="2172800" cy="1597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ontinental.b757-200.n19117.bristol.ar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5475">
            <a:off x="4773924" y="3732468"/>
            <a:ext cx="2442460" cy="1657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Continental.airlines.b757-200.takeoff.arp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387331">
            <a:off x="6169728" y="2416793"/>
            <a:ext cx="2293470" cy="1612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 descr="Cont77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974127">
            <a:off x="974937" y="1745599"/>
            <a:ext cx="1839896" cy="17856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858CA-15CE-413D-A927-C90C94D419D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Pressures Analysis</a:t>
            </a:r>
            <a:br>
              <a:rPr lang="en-US" dirty="0" smtClean="0"/>
            </a:br>
            <a:r>
              <a:rPr lang="en-US" sz="3100" dirty="0" smtClean="0"/>
              <a:t>Housing Starts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7200" y="5715000"/>
          <a:ext cx="808037" cy="663575"/>
        </p:xfrm>
        <a:graphic>
          <a:graphicData uri="http://schemas.openxmlformats.org/presentationml/2006/ole">
            <p:oleObj spid="_x0000_s44034" name="Worksheet" showAsIcon="1" r:id="rId5" imgW="731520" imgH="6631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Pressures Analysis</a:t>
            </a:r>
            <a:br>
              <a:rPr lang="en-US" dirty="0" smtClean="0"/>
            </a:br>
            <a:r>
              <a:rPr lang="en-US" sz="3100" dirty="0" smtClean="0"/>
              <a:t>Consumer Sentiment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1000" y="5791200"/>
          <a:ext cx="808037" cy="663575"/>
        </p:xfrm>
        <a:graphic>
          <a:graphicData uri="http://schemas.openxmlformats.org/presentationml/2006/ole">
            <p:oleObj spid="_x0000_s41986" name="Worksheet" showAsIcon="1" r:id="rId5" imgW="731520" imgH="6631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Passenger Volume-Forecasts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Additive seasonality</a:t>
            </a:r>
          </a:p>
          <a:p>
            <a:r>
              <a:rPr lang="en-US" dirty="0" smtClean="0"/>
              <a:t>TrendAddSeas worksheet</a:t>
            </a:r>
          </a:p>
          <a:p>
            <a:r>
              <a:rPr lang="en-US" dirty="0" smtClean="0"/>
              <a:t>Dec 2009 Recovery-increase the level by 5,000,000</a:t>
            </a:r>
          </a:p>
          <a:p>
            <a:r>
              <a:rPr lang="en-US" dirty="0" smtClean="0"/>
              <a:t>Parameters kept the same for all forecasts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Passenger Volume-Forecast</a:t>
            </a:r>
            <a:br>
              <a:rPr lang="en-US" dirty="0" smtClean="0"/>
            </a:br>
            <a:r>
              <a:rPr lang="en-US" sz="3100" dirty="0" smtClean="0"/>
              <a:t>Dec 2009 Recovery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8600" y="5791200"/>
          <a:ext cx="838200" cy="629027"/>
        </p:xfrm>
        <a:graphic>
          <a:graphicData uri="http://schemas.openxmlformats.org/presentationml/2006/ole">
            <p:oleObj spid="_x0000_s39938" name="Worksheet" showAsIcon="1" r:id="rId5" imgW="731520" imgH="6631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Passenger Volume-Forecast</a:t>
            </a:r>
            <a:br>
              <a:rPr lang="en-US" dirty="0" smtClean="0"/>
            </a:br>
            <a:r>
              <a:rPr lang="en-US" sz="3100" dirty="0" smtClean="0"/>
              <a:t>Dec 2010 Recovery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4800" y="5791200"/>
          <a:ext cx="808037" cy="663575"/>
        </p:xfrm>
        <a:graphic>
          <a:graphicData uri="http://schemas.openxmlformats.org/presentationml/2006/ole">
            <p:oleObj spid="_x0000_s37890" name="Worksheet" showAsIcon="1" r:id="rId5" imgW="731520" imgH="6631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Used data </a:t>
            </a:r>
            <a:r>
              <a:rPr lang="en-US" smtClean="0"/>
              <a:t>from </a:t>
            </a:r>
            <a:r>
              <a:rPr lang="en-US" smtClean="0"/>
              <a:t>2000-2008</a:t>
            </a:r>
            <a:endParaRPr lang="en-US" smtClean="0"/>
          </a:p>
          <a:p>
            <a:r>
              <a:rPr lang="en-US" dirty="0" smtClean="0"/>
              <a:t>Used </a:t>
            </a:r>
            <a:r>
              <a:rPr lang="en-US" dirty="0" smtClean="0"/>
              <a:t>data from all indicators </a:t>
            </a:r>
          </a:p>
          <a:p>
            <a:r>
              <a:rPr lang="en-US" dirty="0" smtClean="0"/>
              <a:t>R </a:t>
            </a:r>
            <a:r>
              <a:rPr lang="en-US" dirty="0" smtClean="0"/>
              <a:t>square= .795</a:t>
            </a:r>
          </a:p>
          <a:p>
            <a:r>
              <a:rPr lang="en-US" dirty="0" smtClean="0"/>
              <a:t>Passenger volume forecasts are very similar to the Regression forecasts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4800" y="5715000"/>
          <a:ext cx="884237" cy="663575"/>
        </p:xfrm>
        <a:graphic>
          <a:graphicData uri="http://schemas.openxmlformats.org/presentationml/2006/ole">
            <p:oleObj spid="_x0000_s52226" name="Worksheet" showAsIcon="1" r:id="rId4" imgW="731520" imgH="66312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Regression-Forecast</a:t>
            </a:r>
            <a:br>
              <a:rPr lang="en-US" dirty="0" smtClean="0"/>
            </a:br>
            <a:r>
              <a:rPr lang="en-US" sz="3100" dirty="0" smtClean="0"/>
              <a:t>Dec 2009 Recovery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4800" y="5867400"/>
          <a:ext cx="808037" cy="663575"/>
        </p:xfrm>
        <a:graphic>
          <a:graphicData uri="http://schemas.openxmlformats.org/presentationml/2006/ole">
            <p:oleObj spid="_x0000_s35842" name="Worksheet" showAsIcon="1" r:id="rId5" imgW="731520" imgH="6631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 vs. Regression Forecasts</a:t>
            </a:r>
            <a:br>
              <a:rPr lang="en-US" dirty="0" smtClean="0"/>
            </a:br>
            <a:r>
              <a:rPr lang="en-US" sz="3100" dirty="0" smtClean="0"/>
              <a:t>Dec 2009 Recovery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Regression-Forecast</a:t>
            </a:r>
            <a:br>
              <a:rPr lang="en-US" dirty="0" smtClean="0"/>
            </a:br>
            <a:r>
              <a:rPr lang="en-US" sz="3100" dirty="0" smtClean="0"/>
              <a:t>Dec 2010 Recovery</a:t>
            </a:r>
            <a:endParaRPr lang="en-US" sz="31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4800" y="5867400"/>
          <a:ext cx="808037" cy="663575"/>
        </p:xfrm>
        <a:graphic>
          <a:graphicData uri="http://schemas.openxmlformats.org/presentationml/2006/ole">
            <p:oleObj spid="_x0000_s31746" name="Worksheet" showAsIcon="1" r:id="rId5" imgW="731520" imgH="6631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Actual vs. Regression Forecasts</a:t>
            </a:r>
            <a:br>
              <a:rPr lang="en-US" dirty="0" smtClean="0"/>
            </a:br>
            <a:r>
              <a:rPr lang="en-US" sz="3100" dirty="0" smtClean="0"/>
              <a:t>Dec 2010 Recovery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Current industry forecasts</a:t>
            </a:r>
          </a:p>
          <a:p>
            <a:r>
              <a:rPr lang="en-US" dirty="0" smtClean="0"/>
              <a:t>Economic indicators</a:t>
            </a:r>
          </a:p>
          <a:p>
            <a:r>
              <a:rPr lang="en-US" dirty="0" smtClean="0"/>
              <a:t>Pressures analysis</a:t>
            </a:r>
          </a:p>
          <a:p>
            <a:r>
              <a:rPr lang="en-US" dirty="0" smtClean="0"/>
              <a:t>Forecasts</a:t>
            </a:r>
          </a:p>
          <a:p>
            <a:pPr lvl="1"/>
            <a:r>
              <a:rPr lang="en-US" dirty="0" smtClean="0"/>
              <a:t>Passenger volume – BTS data</a:t>
            </a:r>
          </a:p>
          <a:p>
            <a:pPr lvl="1"/>
            <a:r>
              <a:rPr lang="en-US" dirty="0" smtClean="0"/>
              <a:t>Regression – economic indicator data</a:t>
            </a:r>
          </a:p>
          <a:p>
            <a:pPr lvl="1"/>
            <a:r>
              <a:rPr lang="en-US" dirty="0" smtClean="0"/>
              <a:t>Comparison between the two</a:t>
            </a:r>
          </a:p>
          <a:p>
            <a:r>
              <a:rPr lang="en-US" dirty="0" smtClean="0"/>
              <a:t>Industry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Continental Market Share</a:t>
            </a:r>
            <a:br>
              <a:rPr lang="en-US" dirty="0" smtClean="0"/>
            </a:br>
            <a:r>
              <a:rPr lang="en-US" sz="3100" dirty="0" smtClean="0"/>
              <a:t>Dec 2009 Recovery-Passenger Volume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4800" y="5867400"/>
          <a:ext cx="808037" cy="663575"/>
        </p:xfrm>
        <a:graphic>
          <a:graphicData uri="http://schemas.openxmlformats.org/presentationml/2006/ole">
            <p:oleObj spid="_x0000_s27650" name="Worksheet" showAsIcon="1" r:id="rId5" imgW="731520" imgH="6631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Continental Market Share</a:t>
            </a:r>
            <a:br>
              <a:rPr lang="en-US" dirty="0" smtClean="0"/>
            </a:br>
            <a:r>
              <a:rPr lang="en-US" sz="3100" dirty="0" smtClean="0"/>
              <a:t>Dec 2010 Recovery-Passenger Volume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4800" y="5867400"/>
          <a:ext cx="808037" cy="663575"/>
        </p:xfrm>
        <a:graphic>
          <a:graphicData uri="http://schemas.openxmlformats.org/presentationml/2006/ole">
            <p:oleObj spid="_x0000_s25602" name="Worksheet" showAsIcon="1" r:id="rId4" imgW="731520" imgH="6631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Continental Market Share</a:t>
            </a:r>
            <a:br>
              <a:rPr lang="en-US" dirty="0" smtClean="0"/>
            </a:br>
            <a:r>
              <a:rPr lang="en-US" sz="3100" dirty="0" smtClean="0"/>
              <a:t>Dec 2009 Recovery-Regression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4800" y="5867400"/>
          <a:ext cx="808037" cy="663575"/>
        </p:xfrm>
        <a:graphic>
          <a:graphicData uri="http://schemas.openxmlformats.org/presentationml/2006/ole">
            <p:oleObj spid="_x0000_s24578" name="Worksheet" showAsIcon="1" r:id="rId4" imgW="731520" imgH="6631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Continental Market Share</a:t>
            </a:r>
            <a:br>
              <a:rPr lang="en-US" dirty="0" smtClean="0"/>
            </a:br>
            <a:r>
              <a:rPr lang="en-US" sz="3100" dirty="0" smtClean="0"/>
              <a:t>Dec 2010 Recovery-Regression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4800" y="5791200"/>
          <a:ext cx="808037" cy="663575"/>
        </p:xfrm>
        <a:graphic>
          <a:graphicData uri="http://schemas.openxmlformats.org/presentationml/2006/ole">
            <p:oleObj spid="_x0000_s23554" name="Worksheet" showAsIcon="1" r:id="rId4" imgW="731520" imgH="6631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the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Star Alliance </a:t>
            </a:r>
            <a:r>
              <a:rPr lang="en-US" dirty="0"/>
              <a:t>could greatly help Continental in the long run</a:t>
            </a:r>
          </a:p>
          <a:p>
            <a:pPr lvl="1"/>
            <a:r>
              <a:rPr lang="en-US" dirty="0"/>
              <a:t>Takes </a:t>
            </a:r>
            <a:r>
              <a:rPr lang="en-US" dirty="0" smtClean="0"/>
              <a:t>months </a:t>
            </a:r>
            <a:r>
              <a:rPr lang="en-US" dirty="0"/>
              <a:t>to </a:t>
            </a:r>
            <a:r>
              <a:rPr lang="en-US" dirty="0" smtClean="0"/>
              <a:t>have an effect</a:t>
            </a:r>
            <a:endParaRPr lang="en-US" dirty="0">
              <a:sym typeface="Wingdings"/>
            </a:endParaRPr>
          </a:p>
          <a:p>
            <a:pPr lvl="2"/>
            <a:r>
              <a:rPr lang="en-US" dirty="0" smtClean="0"/>
              <a:t>Not </a:t>
            </a:r>
            <a:r>
              <a:rPr lang="en-US" dirty="0"/>
              <a:t>in the forecast timeframe</a:t>
            </a:r>
          </a:p>
          <a:p>
            <a:pPr lvl="0"/>
            <a:r>
              <a:rPr lang="en-US" dirty="0"/>
              <a:t>Partner with hotel </a:t>
            </a:r>
            <a:r>
              <a:rPr lang="en-US" dirty="0" smtClean="0"/>
              <a:t>companies and travel agencies</a:t>
            </a:r>
            <a:endParaRPr lang="en-US" dirty="0"/>
          </a:p>
          <a:p>
            <a:pPr lvl="0"/>
            <a:r>
              <a:rPr lang="en-US" dirty="0" smtClean="0"/>
              <a:t>Hybrid aircrafts</a:t>
            </a:r>
          </a:p>
          <a:p>
            <a:pPr lvl="1"/>
            <a:r>
              <a:rPr lang="en-US" dirty="0" smtClean="0"/>
              <a:t>Not as dependent on the price of oil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of the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Company airplanes are going away-still have to travel</a:t>
            </a:r>
          </a:p>
          <a:p>
            <a:pPr lvl="1"/>
            <a:r>
              <a:rPr lang="en-US" dirty="0" smtClean="0"/>
              <a:t>Some jobs are dependent on air travel</a:t>
            </a:r>
          </a:p>
          <a:p>
            <a:pPr lvl="0"/>
            <a:r>
              <a:rPr lang="en-US" dirty="0" smtClean="0"/>
              <a:t>People still have to fly</a:t>
            </a:r>
          </a:p>
          <a:p>
            <a:pPr lvl="1"/>
            <a:r>
              <a:rPr lang="en-US" dirty="0" smtClean="0"/>
              <a:t>No other rational alternative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Fundamental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Narrow </a:t>
            </a:r>
            <a:r>
              <a:rPr lang="en-US" dirty="0"/>
              <a:t>bodied aircrafts</a:t>
            </a:r>
          </a:p>
          <a:p>
            <a:pPr lvl="0"/>
            <a:r>
              <a:rPr lang="en-US" dirty="0" smtClean="0"/>
              <a:t>Cost structure</a:t>
            </a:r>
          </a:p>
          <a:p>
            <a:pPr lvl="1"/>
            <a:r>
              <a:rPr lang="en-US" dirty="0" smtClean="0"/>
              <a:t>Attempts to lower overall costs</a:t>
            </a:r>
          </a:p>
          <a:p>
            <a:pPr lvl="1"/>
            <a:r>
              <a:rPr lang="en-US" dirty="0" smtClean="0"/>
              <a:t>More agile cost structure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Years From 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Depends on the length of the recession</a:t>
            </a:r>
          </a:p>
          <a:p>
            <a:r>
              <a:rPr lang="en-US" dirty="0" smtClean="0"/>
              <a:t>The airline industry, and the economy as a whole, should be recovering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Industry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FAA</a:t>
            </a:r>
          </a:p>
          <a:p>
            <a:pPr lvl="1"/>
            <a:r>
              <a:rPr lang="en-US" dirty="0"/>
              <a:t>Does not take the full effect of the recession into account</a:t>
            </a:r>
          </a:p>
          <a:p>
            <a:pPr lvl="1"/>
            <a:r>
              <a:rPr lang="en-US" dirty="0"/>
              <a:t>Long </a:t>
            </a:r>
            <a:r>
              <a:rPr lang="en-US" dirty="0" smtClean="0"/>
              <a:t>term growth in passenger volume</a:t>
            </a:r>
          </a:p>
          <a:p>
            <a:pPr lvl="1"/>
            <a:r>
              <a:rPr lang="en-US" dirty="0" smtClean="0"/>
              <a:t>Sharp </a:t>
            </a:r>
            <a:r>
              <a:rPr lang="en-US" dirty="0"/>
              <a:t>decline in activity in the near term, with a return to growth over the long </a:t>
            </a:r>
            <a:r>
              <a:rPr lang="en-US" dirty="0" smtClean="0"/>
              <a:t>term</a:t>
            </a:r>
          </a:p>
          <a:p>
            <a:pPr lvl="1"/>
            <a:r>
              <a:rPr lang="en-US" dirty="0" smtClean="0"/>
              <a:t>Falling oil prices will allow airlines to be profitable  in 2009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Industry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Boyd Group</a:t>
            </a:r>
          </a:p>
          <a:p>
            <a:pPr lvl="1"/>
            <a:r>
              <a:rPr lang="en-US" dirty="0" smtClean="0"/>
              <a:t>41 million fewer passengers in 2009</a:t>
            </a:r>
          </a:p>
          <a:p>
            <a:pPr lvl="1"/>
            <a:r>
              <a:rPr lang="en-US" dirty="0" smtClean="0"/>
              <a:t>Worse in 2010</a:t>
            </a:r>
          </a:p>
          <a:p>
            <a:pPr lvl="1"/>
            <a:r>
              <a:rPr lang="en-US" dirty="0" smtClean="0"/>
              <a:t>Significant traffic demand volatility</a:t>
            </a:r>
          </a:p>
          <a:p>
            <a:pPr lvl="1"/>
            <a:r>
              <a:rPr lang="en-US" dirty="0" smtClean="0"/>
              <a:t>Assumes a return to 2.5% to 3.5% national GDP growth beginning in 2011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Personal </a:t>
            </a:r>
            <a:r>
              <a:rPr lang="en-US" dirty="0"/>
              <a:t>income</a:t>
            </a:r>
          </a:p>
          <a:p>
            <a:r>
              <a:rPr lang="en-US" dirty="0"/>
              <a:t>Employment</a:t>
            </a:r>
          </a:p>
          <a:p>
            <a:r>
              <a:rPr lang="en-US" dirty="0"/>
              <a:t>Retail sales</a:t>
            </a:r>
          </a:p>
          <a:p>
            <a:r>
              <a:rPr lang="en-US" dirty="0"/>
              <a:t>Housing starts</a:t>
            </a:r>
          </a:p>
          <a:p>
            <a:r>
              <a:rPr lang="en-US" dirty="0"/>
              <a:t>Consumer </a:t>
            </a:r>
            <a:r>
              <a:rPr lang="en-US" dirty="0" smtClean="0"/>
              <a:t>sentiment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" y="5715000"/>
          <a:ext cx="1066800" cy="829109"/>
        </p:xfrm>
        <a:graphic>
          <a:graphicData uri="http://schemas.openxmlformats.org/presentationml/2006/ole">
            <p:oleObj spid="_x0000_s1027" name="Worksheet" showAsIcon="1" r:id="rId4" imgW="731520" imgH="663120" progId="Excel.Shee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Pressures Analysis</a:t>
            </a:r>
            <a:br>
              <a:rPr lang="en-US" dirty="0" smtClean="0"/>
            </a:br>
            <a:r>
              <a:rPr lang="en-US" sz="3100" dirty="0" smtClean="0"/>
              <a:t>Passenger Volume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1000" y="5715000"/>
          <a:ext cx="808037" cy="663575"/>
        </p:xfrm>
        <a:graphic>
          <a:graphicData uri="http://schemas.openxmlformats.org/presentationml/2006/ole">
            <p:oleObj spid="_x0000_s2051" name="Worksheet" showAsIcon="1" r:id="rId5" imgW="731520" imgH="6631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Pressures Analysis</a:t>
            </a:r>
            <a:br>
              <a:rPr lang="en-US" dirty="0" smtClean="0"/>
            </a:br>
            <a:r>
              <a:rPr lang="en-US" sz="3100" dirty="0" smtClean="0"/>
              <a:t>Personal Income</a:t>
            </a:r>
            <a:endParaRPr lang="en-US" sz="31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7200" y="5715000"/>
          <a:ext cx="808037" cy="663575"/>
        </p:xfrm>
        <a:graphic>
          <a:graphicData uri="http://schemas.openxmlformats.org/presentationml/2006/ole">
            <p:oleObj spid="_x0000_s50179" name="Worksheet" showAsIcon="1" r:id="rId5" imgW="731520" imgH="6631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Pressures Analysis</a:t>
            </a:r>
            <a:br>
              <a:rPr lang="en-US" dirty="0" smtClean="0"/>
            </a:br>
            <a:r>
              <a:rPr lang="en-US" sz="3100" dirty="0" smtClean="0"/>
              <a:t>Employment</a:t>
            </a:r>
            <a:endParaRPr lang="en-US" sz="31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1000" y="5791200"/>
          <a:ext cx="808037" cy="663575"/>
        </p:xfrm>
        <a:graphic>
          <a:graphicData uri="http://schemas.openxmlformats.org/presentationml/2006/ole">
            <p:oleObj spid="_x0000_s48130" name="Worksheet" showAsIcon="1" r:id="rId5" imgW="731520" imgH="6631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Pressures Analysis</a:t>
            </a:r>
            <a:br>
              <a:rPr lang="en-US" dirty="0" smtClean="0"/>
            </a:br>
            <a:r>
              <a:rPr lang="en-US" sz="3100" dirty="0" smtClean="0"/>
              <a:t>Retail Sales</a:t>
            </a:r>
            <a:endParaRPr lang="en-US" sz="31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81534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858CA-15CE-413D-A927-C90C94D419D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1000" y="5715000"/>
          <a:ext cx="808037" cy="663575"/>
        </p:xfrm>
        <a:graphic>
          <a:graphicData uri="http://schemas.openxmlformats.org/presentationml/2006/ole">
            <p:oleObj spid="_x0000_s46082" name="Worksheet" showAsIcon="1" r:id="rId5" imgW="731520" imgH="663120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  <a:fontScheme name="Median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Median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769</TotalTime>
  <Words>782</Words>
  <Application>Microsoft Office PowerPoint</Application>
  <PresentationFormat>On-screen Show (4:3)</PresentationFormat>
  <Paragraphs>182</Paragraphs>
  <Slides>27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Median</vt:lpstr>
      <vt:lpstr>Worksheet</vt:lpstr>
      <vt:lpstr>Slide 1</vt:lpstr>
      <vt:lpstr>Outline</vt:lpstr>
      <vt:lpstr>Current Industry Forecasts</vt:lpstr>
      <vt:lpstr>Current Industry Forecasts</vt:lpstr>
      <vt:lpstr>Economic Indicators</vt:lpstr>
      <vt:lpstr>Pressures Analysis Passenger Volume</vt:lpstr>
      <vt:lpstr>Pressures Analysis Personal Income</vt:lpstr>
      <vt:lpstr>Pressures Analysis Employment</vt:lpstr>
      <vt:lpstr>Pressures Analysis Retail Sales</vt:lpstr>
      <vt:lpstr>Pressures Analysis Housing Starts</vt:lpstr>
      <vt:lpstr>Pressures Analysis Consumer Sentiment</vt:lpstr>
      <vt:lpstr>Passenger Volume-Forecasts</vt:lpstr>
      <vt:lpstr>Passenger Volume-Forecast Dec 2009 Recovery</vt:lpstr>
      <vt:lpstr>Passenger Volume-Forecast Dec 2010 Recovery</vt:lpstr>
      <vt:lpstr>Regression</vt:lpstr>
      <vt:lpstr>Regression-Forecast Dec 2009 Recovery</vt:lpstr>
      <vt:lpstr>Actual vs. Regression Forecasts Dec 2009 Recovery</vt:lpstr>
      <vt:lpstr>Regression-Forecast Dec 2010 Recovery</vt:lpstr>
      <vt:lpstr>Actual vs. Regression Forecasts Dec 2010 Recovery</vt:lpstr>
      <vt:lpstr>Continental Market Share Dec 2009 Recovery-Passenger Volume</vt:lpstr>
      <vt:lpstr>Continental Market Share Dec 2010 Recovery-Passenger Volume</vt:lpstr>
      <vt:lpstr>Continental Market Share Dec 2009 Recovery-Regression</vt:lpstr>
      <vt:lpstr>Continental Market Share Dec 2010 Recovery-Regression</vt:lpstr>
      <vt:lpstr>Future of the Industry</vt:lpstr>
      <vt:lpstr>Future of the Industry</vt:lpstr>
      <vt:lpstr>Fundamental changes</vt:lpstr>
      <vt:lpstr>Five Years From Now…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Continental Airlines</dc:title>
  <dc:creator>Maegan Maddox</dc:creator>
  <cp:lastModifiedBy>Maegan Maddox</cp:lastModifiedBy>
  <cp:revision>109</cp:revision>
  <dcterms:created xsi:type="dcterms:W3CDTF">2009-04-20T16:34:11Z</dcterms:created>
  <dcterms:modified xsi:type="dcterms:W3CDTF">2009-05-04T12:54:46Z</dcterms:modified>
</cp:coreProperties>
</file>