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 varScale="1">
        <p:scale>
          <a:sx n="192" d="100"/>
          <a:sy n="192" d="100"/>
        </p:scale>
        <p:origin x="-120" y="-3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953" cy="51434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5191" y="1835936"/>
            <a:ext cx="5371139" cy="1102519"/>
          </a:xfrm>
        </p:spPr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Name of Organization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5191" y="2698664"/>
            <a:ext cx="5371139" cy="1858638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rebuchet MS"/>
                <a:cs typeface="Trebuchet MS"/>
              </a:rPr>
              <a:t>Location</a:t>
            </a:r>
            <a:r>
              <a:rPr lang="en-US" sz="2400" dirty="0">
                <a:latin typeface="Trebuchet MS"/>
                <a:cs typeface="Trebuchet MS"/>
              </a:rPr>
              <a:t> </a:t>
            </a:r>
            <a:r>
              <a:rPr lang="en-US" sz="2400" dirty="0" smtClean="0">
                <a:latin typeface="Trebuchet MS"/>
                <a:cs typeface="Trebuchet MS"/>
              </a:rPr>
              <a:t>(optional)</a:t>
            </a:r>
          </a:p>
        </p:txBody>
      </p:sp>
    </p:spTree>
    <p:extLst>
      <p:ext uri="{BB962C8B-B14F-4D97-AF65-F5344CB8AC3E}">
        <p14:creationId xmlns:p14="http://schemas.microsoft.com/office/powerpoint/2010/main" val="776894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259</TotalTime>
  <Words>7</Words>
  <Application>Microsoft Macintosh PowerPoint</Application>
  <PresentationFormat>On-screen Show (16:9)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Name of Organization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Default</cp:lastModifiedBy>
  <cp:revision>41</cp:revision>
  <dcterms:created xsi:type="dcterms:W3CDTF">2010-04-12T23:12:02Z</dcterms:created>
  <dcterms:modified xsi:type="dcterms:W3CDTF">2015-01-09T16:30:21Z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